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7"/>
  </p:notesMasterIdLst>
  <p:sldIdLst>
    <p:sldId id="256" r:id="rId3"/>
    <p:sldId id="271" r:id="rId4"/>
    <p:sldId id="259" r:id="rId5"/>
    <p:sldId id="261" r:id="rId6"/>
    <p:sldId id="299" r:id="rId7"/>
    <p:sldId id="277" r:id="rId8"/>
    <p:sldId id="300" r:id="rId9"/>
    <p:sldId id="263" r:id="rId10"/>
    <p:sldId id="301" r:id="rId11"/>
    <p:sldId id="303" r:id="rId12"/>
    <p:sldId id="265" r:id="rId13"/>
    <p:sldId id="306" r:id="rId14"/>
    <p:sldId id="302" r:id="rId15"/>
    <p:sldId id="304" r:id="rId16"/>
    <p:sldId id="292" r:id="rId17"/>
    <p:sldId id="266" r:id="rId18"/>
    <p:sldId id="267" r:id="rId19"/>
    <p:sldId id="268" r:id="rId20"/>
    <p:sldId id="269" r:id="rId21"/>
    <p:sldId id="305" r:id="rId22"/>
    <p:sldId id="272" r:id="rId23"/>
    <p:sldId id="273" r:id="rId24"/>
    <p:sldId id="274" r:id="rId25"/>
    <p:sldId id="275" r:id="rId26"/>
    <p:sldId id="276"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3" r:id="rId42"/>
    <p:sldId id="294" r:id="rId43"/>
    <p:sldId id="295" r:id="rId44"/>
    <p:sldId id="296" r:id="rId45"/>
    <p:sldId id="297" r:id="rId46"/>
  </p:sldIdLst>
  <p:sldSz cx="9144000" cy="5143500" type="screen16x9"/>
  <p:notesSz cx="6858000" cy="9144000"/>
  <p:embeddedFontLst>
    <p:embeddedFont>
      <p:font typeface="Livvic" pitchFamily="2" charset="0"/>
      <p:regular r:id="rId48"/>
      <p:bold r:id="rId49"/>
      <p:italic r:id="rId50"/>
      <p:boldItalic r:id="rId51"/>
    </p:embeddedFont>
    <p:embeddedFont>
      <p:font typeface="Oswald" panose="00000500000000000000" pitchFamily="2" charset="0"/>
      <p:regular r:id="rId52"/>
      <p:bold r:id="rId53"/>
    </p:embeddedFon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
      <p:font typeface="Raleway" panose="020F0502020204030204" pitchFamily="2" charset="0"/>
      <p:regular r:id="rId61"/>
      <p:bold r:id="rId62"/>
      <p:italic r:id="rId63"/>
      <p:boldItalic r:id="rId64"/>
    </p:embeddedFont>
    <p:embeddedFont>
      <p:font typeface="Roboto" panose="02000000000000000000" pitchFamily="2" charset="0"/>
      <p:regular r:id="rId65"/>
      <p:bold r:id="rId66"/>
      <p:italic r:id="rId67"/>
      <p:boldItalic r:id="rId68"/>
    </p:embeddedFont>
    <p:embeddedFont>
      <p:font typeface="Roboto Condensed Light" panose="020F0502020204030204" pitchFamily="2" charset="0"/>
      <p:regular r:id="rId69"/>
      <p: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4AFC"/>
    <a:srgbClr val="5B09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007EC3-DB69-4463-92E7-7E335FD498EA}">
  <a:tblStyle styleId="{B0007EC3-DB69-4463-92E7-7E335FD498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5" d="100"/>
          <a:sy n="105" d="100"/>
        </p:scale>
        <p:origin x="8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a:extLst>
            <a:ext uri="{FF2B5EF4-FFF2-40B4-BE49-F238E27FC236}">
              <a16:creationId xmlns:a16="http://schemas.microsoft.com/office/drawing/2014/main" id="{439DB04A-D603-A70C-36BE-DD4DD5F7E9C3}"/>
            </a:ext>
          </a:extLst>
        </p:cNvPr>
        <p:cNvGrpSpPr/>
        <p:nvPr/>
      </p:nvGrpSpPr>
      <p:grpSpPr>
        <a:xfrm>
          <a:off x="0" y="0"/>
          <a:ext cx="0" cy="0"/>
          <a:chOff x="0" y="0"/>
          <a:chExt cx="0" cy="0"/>
        </a:xfrm>
      </p:grpSpPr>
      <p:sp>
        <p:nvSpPr>
          <p:cNvPr id="1186" name="Google Shape;1186;g8c1997cbfd_0_553:notes">
            <a:extLst>
              <a:ext uri="{FF2B5EF4-FFF2-40B4-BE49-F238E27FC236}">
                <a16:creationId xmlns:a16="http://schemas.microsoft.com/office/drawing/2014/main" id="{7B08D31D-AB12-05A3-B923-CE67FBDCAF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a:extLst>
              <a:ext uri="{FF2B5EF4-FFF2-40B4-BE49-F238E27FC236}">
                <a16:creationId xmlns:a16="http://schemas.microsoft.com/office/drawing/2014/main" id="{14BB4159-EFC1-6C5B-4C56-CFCF63F400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909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a:extLst>
            <a:ext uri="{FF2B5EF4-FFF2-40B4-BE49-F238E27FC236}">
              <a16:creationId xmlns:a16="http://schemas.microsoft.com/office/drawing/2014/main" id="{253BEFB5-2600-C313-6464-1BDDDD92CBCD}"/>
            </a:ext>
          </a:extLst>
        </p:cNvPr>
        <p:cNvGrpSpPr/>
        <p:nvPr/>
      </p:nvGrpSpPr>
      <p:grpSpPr>
        <a:xfrm>
          <a:off x="0" y="0"/>
          <a:ext cx="0" cy="0"/>
          <a:chOff x="0" y="0"/>
          <a:chExt cx="0" cy="0"/>
        </a:xfrm>
      </p:grpSpPr>
      <p:sp>
        <p:nvSpPr>
          <p:cNvPr id="847" name="Google Shape;847;g8c1997cbfd_0_121:notes">
            <a:extLst>
              <a:ext uri="{FF2B5EF4-FFF2-40B4-BE49-F238E27FC236}">
                <a16:creationId xmlns:a16="http://schemas.microsoft.com/office/drawing/2014/main" id="{C16C33E9-C795-32E1-C810-E6E8FC84E8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8c1997cbfd_0_121:notes">
            <a:extLst>
              <a:ext uri="{FF2B5EF4-FFF2-40B4-BE49-F238E27FC236}">
                <a16:creationId xmlns:a16="http://schemas.microsoft.com/office/drawing/2014/main" id="{4A8D8740-61A5-F946-24F7-9F4DF4067B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075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a:extLst>
            <a:ext uri="{FF2B5EF4-FFF2-40B4-BE49-F238E27FC236}">
              <a16:creationId xmlns:a16="http://schemas.microsoft.com/office/drawing/2014/main" id="{DB763D6F-D32A-7972-670E-43C794258683}"/>
            </a:ext>
          </a:extLst>
        </p:cNvPr>
        <p:cNvGrpSpPr/>
        <p:nvPr/>
      </p:nvGrpSpPr>
      <p:grpSpPr>
        <a:xfrm>
          <a:off x="0" y="0"/>
          <a:ext cx="0" cy="0"/>
          <a:chOff x="0" y="0"/>
          <a:chExt cx="0" cy="0"/>
        </a:xfrm>
      </p:grpSpPr>
      <p:sp>
        <p:nvSpPr>
          <p:cNvPr id="801" name="Google Shape;801;g8c1997cbfd_0_52:notes">
            <a:extLst>
              <a:ext uri="{FF2B5EF4-FFF2-40B4-BE49-F238E27FC236}">
                <a16:creationId xmlns:a16="http://schemas.microsoft.com/office/drawing/2014/main" id="{F2C757B5-BAC8-8999-1D2E-2407845B3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1997cbfd_0_52:notes">
            <a:extLst>
              <a:ext uri="{FF2B5EF4-FFF2-40B4-BE49-F238E27FC236}">
                <a16:creationId xmlns:a16="http://schemas.microsoft.com/office/drawing/2014/main" id="{E26318B9-D8C5-54B8-6199-E75DC0D9D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836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a:extLst>
            <a:ext uri="{FF2B5EF4-FFF2-40B4-BE49-F238E27FC236}">
              <a16:creationId xmlns:a16="http://schemas.microsoft.com/office/drawing/2014/main" id="{5FF4D8BF-95C3-08D9-440D-2ADABB24DD2E}"/>
            </a:ext>
          </a:extLst>
        </p:cNvPr>
        <p:cNvGrpSpPr/>
        <p:nvPr/>
      </p:nvGrpSpPr>
      <p:grpSpPr>
        <a:xfrm>
          <a:off x="0" y="0"/>
          <a:ext cx="0" cy="0"/>
          <a:chOff x="0" y="0"/>
          <a:chExt cx="0" cy="0"/>
        </a:xfrm>
      </p:grpSpPr>
      <p:sp>
        <p:nvSpPr>
          <p:cNvPr id="1186" name="Google Shape;1186;g8c1997cbfd_0_553:notes">
            <a:extLst>
              <a:ext uri="{FF2B5EF4-FFF2-40B4-BE49-F238E27FC236}">
                <a16:creationId xmlns:a16="http://schemas.microsoft.com/office/drawing/2014/main" id="{C1D4D70A-5499-34D1-C882-8BFF4BAB4D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a:extLst>
              <a:ext uri="{FF2B5EF4-FFF2-40B4-BE49-F238E27FC236}">
                <a16:creationId xmlns:a16="http://schemas.microsoft.com/office/drawing/2014/main" id="{5F2045FA-7A78-5138-682B-27D02CFEFA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612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031CC0FD-5B1C-8710-980D-43B6385CEE3C}"/>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E23944C4-6920-35C5-38EA-0B7068819F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E8DE39EE-8A53-1639-1B9B-9D5FF41615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465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d0aeb9a5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ad0aeb9a5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8c1997cbf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8c1997cbf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8b8ed53e21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8b8ed53e21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8c1997cbfd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8c1997cbf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8c1997cbfd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8c1997cbf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8c1997cbfd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8c1997cbfd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8c1997cbfd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8c1997cbfd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8c1997cbfd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8c1997cbfd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8c1997cbfd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8c1997cbfd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8c1997cbfd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8c1997cbfd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c1997cbfd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c1997cbfd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8c1997cbfd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8c1997cbfd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8c1997cbfd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8c1997cbfd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8c1997cbfd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8c1997cbfd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8c1997cbfd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8c1997cbfd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8c1997cbfd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8c1997cbfd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8c1997cbf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8c1997cbf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8c1997cb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8c1997cb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SLIDES_API183797404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SLIDES_API183797404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SLIDES_API183797404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SLIDES_API183797404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8b8ed53e21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8b8ed53e21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AC33DFD6-E1D2-66D8-2AD6-CA07FF3FE754}"/>
            </a:ext>
          </a:extLst>
        </p:cNvPr>
        <p:cNvGrpSpPr/>
        <p:nvPr/>
      </p:nvGrpSpPr>
      <p:grpSpPr>
        <a:xfrm>
          <a:off x="0" y="0"/>
          <a:ext cx="0" cy="0"/>
          <a:chOff x="0" y="0"/>
          <a:chExt cx="0" cy="0"/>
        </a:xfrm>
      </p:grpSpPr>
      <p:sp>
        <p:nvSpPr>
          <p:cNvPr id="733" name="Google Shape;733;g8b8ed53e21_0_369:notes">
            <a:extLst>
              <a:ext uri="{FF2B5EF4-FFF2-40B4-BE49-F238E27FC236}">
                <a16:creationId xmlns:a16="http://schemas.microsoft.com/office/drawing/2014/main" id="{9D527870-4969-C1B8-FCAE-402351B7F7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a:extLst>
              <a:ext uri="{FF2B5EF4-FFF2-40B4-BE49-F238E27FC236}">
                <a16:creationId xmlns:a16="http://schemas.microsoft.com/office/drawing/2014/main" id="{EF18F83C-6A9A-1872-FA28-B118E56A7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993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a:extLst>
            <a:ext uri="{FF2B5EF4-FFF2-40B4-BE49-F238E27FC236}">
              <a16:creationId xmlns:a16="http://schemas.microsoft.com/office/drawing/2014/main" id="{2747A25E-7778-8618-2F77-1107BB944560}"/>
            </a:ext>
          </a:extLst>
        </p:cNvPr>
        <p:cNvGrpSpPr/>
        <p:nvPr/>
      </p:nvGrpSpPr>
      <p:grpSpPr>
        <a:xfrm>
          <a:off x="0" y="0"/>
          <a:ext cx="0" cy="0"/>
          <a:chOff x="0" y="0"/>
          <a:chExt cx="0" cy="0"/>
        </a:xfrm>
      </p:grpSpPr>
      <p:sp>
        <p:nvSpPr>
          <p:cNvPr id="1186" name="Google Shape;1186;g8c1997cbfd_0_553:notes">
            <a:extLst>
              <a:ext uri="{FF2B5EF4-FFF2-40B4-BE49-F238E27FC236}">
                <a16:creationId xmlns:a16="http://schemas.microsoft.com/office/drawing/2014/main" id="{38B2643B-A8FA-63EA-1BBC-F86B540959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a:extLst>
              <a:ext uri="{FF2B5EF4-FFF2-40B4-BE49-F238E27FC236}">
                <a16:creationId xmlns:a16="http://schemas.microsoft.com/office/drawing/2014/main" id="{766D6D25-C416-56FC-6734-C8BD451A99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95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93be0b74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F83EB58F-624D-AD14-8DA7-6744D777551C}"/>
            </a:ext>
          </a:extLst>
        </p:cNvPr>
        <p:cNvGrpSpPr/>
        <p:nvPr/>
      </p:nvGrpSpPr>
      <p:grpSpPr>
        <a:xfrm>
          <a:off x="0" y="0"/>
          <a:ext cx="0" cy="0"/>
          <a:chOff x="0" y="0"/>
          <a:chExt cx="0" cy="0"/>
        </a:xfrm>
      </p:grpSpPr>
      <p:sp>
        <p:nvSpPr>
          <p:cNvPr id="699" name="Google Shape;699;g8c1997cbfd_0_46:notes">
            <a:extLst>
              <a:ext uri="{FF2B5EF4-FFF2-40B4-BE49-F238E27FC236}">
                <a16:creationId xmlns:a16="http://schemas.microsoft.com/office/drawing/2014/main" id="{5A626BD2-BF14-2572-CA72-AEFEC69D95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a:extLst>
              <a:ext uri="{FF2B5EF4-FFF2-40B4-BE49-F238E27FC236}">
                <a16:creationId xmlns:a16="http://schemas.microsoft.com/office/drawing/2014/main" id="{8DEBA9EF-D992-2A99-542F-99EBEF415A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20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902600" y="1543600"/>
            <a:ext cx="5338800" cy="13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900"/>
              <a:buNone/>
              <a:defRPr sz="24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3"/>
          <p:cNvSpPr txBox="1">
            <a:spLocks noGrp="1"/>
          </p:cNvSpPr>
          <p:nvPr>
            <p:ph type="title" idx="2"/>
          </p:nvPr>
        </p:nvSpPr>
        <p:spPr>
          <a:xfrm>
            <a:off x="1902600" y="2989400"/>
            <a:ext cx="53388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10" name="Google Shape;110;p13"/>
          <p:cNvGrpSpPr/>
          <p:nvPr/>
        </p:nvGrpSpPr>
        <p:grpSpPr>
          <a:xfrm>
            <a:off x="-77" y="3784091"/>
            <a:ext cx="2423582" cy="1357541"/>
            <a:chOff x="-77" y="3784091"/>
            <a:chExt cx="2423582" cy="1357541"/>
          </a:xfrm>
        </p:grpSpPr>
        <p:sp>
          <p:nvSpPr>
            <p:cNvPr id="111" name="Google Shape;111;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3"/>
          <p:cNvGrpSpPr/>
          <p:nvPr/>
        </p:nvGrpSpPr>
        <p:grpSpPr>
          <a:xfrm rot="10800000">
            <a:off x="6720423" y="-9"/>
            <a:ext cx="2423582" cy="1357541"/>
            <a:chOff x="-77" y="3784091"/>
            <a:chExt cx="2423582" cy="1357541"/>
          </a:xfrm>
        </p:grpSpPr>
        <p:sp>
          <p:nvSpPr>
            <p:cNvPr id="117" name="Google Shape;117;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2"/>
        <p:cNvGrpSpPr/>
        <p:nvPr/>
      </p:nvGrpSpPr>
      <p:grpSpPr>
        <a:xfrm>
          <a:off x="0" y="0"/>
          <a:ext cx="0" cy="0"/>
          <a:chOff x="0" y="0"/>
          <a:chExt cx="0" cy="0"/>
        </a:xfrm>
      </p:grpSpPr>
      <p:sp>
        <p:nvSpPr>
          <p:cNvPr id="123" name="Google Shape;123;p14"/>
          <p:cNvSpPr txBox="1">
            <a:spLocks noGrp="1"/>
          </p:cNvSpPr>
          <p:nvPr>
            <p:ph type="title"/>
          </p:nvPr>
        </p:nvSpPr>
        <p:spPr>
          <a:xfrm>
            <a:off x="5238260" y="1866750"/>
            <a:ext cx="214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5" name="Google Shape;125;p1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6" name="Google Shape;126;p1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4"/>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8" name="Google Shape;128;p14"/>
          <p:cNvGrpSpPr/>
          <p:nvPr/>
        </p:nvGrpSpPr>
        <p:grpSpPr>
          <a:xfrm rot="-5400000">
            <a:off x="8346375" y="4345871"/>
            <a:ext cx="1022509" cy="572747"/>
            <a:chOff x="-77" y="3784091"/>
            <a:chExt cx="2423582" cy="1357541"/>
          </a:xfrm>
        </p:grpSpPr>
        <p:sp>
          <p:nvSpPr>
            <p:cNvPr id="129" name="Google Shape;129;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4"/>
          <p:cNvGrpSpPr/>
          <p:nvPr/>
        </p:nvGrpSpPr>
        <p:grpSpPr>
          <a:xfrm rot="5400000">
            <a:off x="-224875" y="224871"/>
            <a:ext cx="1022509" cy="572747"/>
            <a:chOff x="-77" y="3784091"/>
            <a:chExt cx="2423582" cy="1357541"/>
          </a:xfrm>
        </p:grpSpPr>
        <p:sp>
          <p:nvSpPr>
            <p:cNvPr id="135" name="Google Shape;135;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15"/>
          <p:cNvSpPr txBox="1">
            <a:spLocks noGrp="1"/>
          </p:cNvSpPr>
          <p:nvPr>
            <p:ph type="title" idx="2" hasCustomPrompt="1"/>
          </p:nvPr>
        </p:nvSpPr>
        <p:spPr>
          <a:xfrm>
            <a:off x="1212050" y="2433700"/>
            <a:ext cx="9927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43" name="Google Shape;143;p15"/>
          <p:cNvSpPr txBox="1">
            <a:spLocks noGrp="1"/>
          </p:cNvSpPr>
          <p:nvPr>
            <p:ph type="title" idx="3" hasCustomPrompt="1"/>
          </p:nvPr>
        </p:nvSpPr>
        <p:spPr>
          <a:xfrm>
            <a:off x="3121150" y="2433700"/>
            <a:ext cx="9927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44" name="Google Shape;144;p15"/>
          <p:cNvSpPr txBox="1">
            <a:spLocks noGrp="1"/>
          </p:cNvSpPr>
          <p:nvPr>
            <p:ph type="title" idx="4" hasCustomPrompt="1"/>
          </p:nvPr>
        </p:nvSpPr>
        <p:spPr>
          <a:xfrm>
            <a:off x="5030250" y="2433700"/>
            <a:ext cx="9927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45" name="Google Shape;145;p15"/>
          <p:cNvSpPr txBox="1">
            <a:spLocks noGrp="1"/>
          </p:cNvSpPr>
          <p:nvPr>
            <p:ph type="title" idx="5" hasCustomPrompt="1"/>
          </p:nvPr>
        </p:nvSpPr>
        <p:spPr>
          <a:xfrm>
            <a:off x="6939350" y="2433700"/>
            <a:ext cx="9927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46" name="Google Shape;146;p15"/>
          <p:cNvSpPr txBox="1">
            <a:spLocks noGrp="1"/>
          </p:cNvSpPr>
          <p:nvPr>
            <p:ph type="subTitle" idx="1"/>
          </p:nvPr>
        </p:nvSpPr>
        <p:spPr>
          <a:xfrm>
            <a:off x="1147475" y="2886625"/>
            <a:ext cx="1122000" cy="4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5"/>
          <p:cNvSpPr txBox="1">
            <a:spLocks noGrp="1"/>
          </p:cNvSpPr>
          <p:nvPr>
            <p:ph type="subTitle" idx="6"/>
          </p:nvPr>
        </p:nvSpPr>
        <p:spPr>
          <a:xfrm>
            <a:off x="3056550" y="2886625"/>
            <a:ext cx="1122000" cy="4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5"/>
          <p:cNvSpPr txBox="1">
            <a:spLocks noGrp="1"/>
          </p:cNvSpPr>
          <p:nvPr>
            <p:ph type="subTitle" idx="7"/>
          </p:nvPr>
        </p:nvSpPr>
        <p:spPr>
          <a:xfrm>
            <a:off x="4965625" y="2886625"/>
            <a:ext cx="1122000" cy="4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5"/>
          <p:cNvSpPr txBox="1">
            <a:spLocks noGrp="1"/>
          </p:cNvSpPr>
          <p:nvPr>
            <p:ph type="subTitle" idx="8"/>
          </p:nvPr>
        </p:nvSpPr>
        <p:spPr>
          <a:xfrm>
            <a:off x="6874700" y="2886625"/>
            <a:ext cx="1122000" cy="4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5"/>
          <p:cNvSpPr txBox="1">
            <a:spLocks noGrp="1"/>
          </p:cNvSpPr>
          <p:nvPr>
            <p:ph type="subTitle" idx="9"/>
          </p:nvPr>
        </p:nvSpPr>
        <p:spPr>
          <a:xfrm>
            <a:off x="1041500"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5"/>
          <p:cNvSpPr txBox="1">
            <a:spLocks noGrp="1"/>
          </p:cNvSpPr>
          <p:nvPr>
            <p:ph type="subTitle" idx="13"/>
          </p:nvPr>
        </p:nvSpPr>
        <p:spPr>
          <a:xfrm>
            <a:off x="2925197"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5"/>
          <p:cNvSpPr txBox="1">
            <a:spLocks noGrp="1"/>
          </p:cNvSpPr>
          <p:nvPr>
            <p:ph type="subTitle" idx="14"/>
          </p:nvPr>
        </p:nvSpPr>
        <p:spPr>
          <a:xfrm>
            <a:off x="4885095"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5"/>
          <p:cNvSpPr txBox="1">
            <a:spLocks noGrp="1"/>
          </p:cNvSpPr>
          <p:nvPr>
            <p:ph type="subTitle" idx="15"/>
          </p:nvPr>
        </p:nvSpPr>
        <p:spPr>
          <a:xfrm>
            <a:off x="6768792"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4" name="Google Shape;154;p15"/>
          <p:cNvGrpSpPr/>
          <p:nvPr/>
        </p:nvGrpSpPr>
        <p:grpSpPr>
          <a:xfrm rot="-5400000">
            <a:off x="8346375" y="4345871"/>
            <a:ext cx="1022509" cy="572747"/>
            <a:chOff x="-77" y="3784091"/>
            <a:chExt cx="2423582" cy="1357541"/>
          </a:xfrm>
        </p:grpSpPr>
        <p:sp>
          <p:nvSpPr>
            <p:cNvPr id="155" name="Google Shape;155;p1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5"/>
          <p:cNvGrpSpPr/>
          <p:nvPr/>
        </p:nvGrpSpPr>
        <p:grpSpPr>
          <a:xfrm rot="5400000">
            <a:off x="-224875" y="224871"/>
            <a:ext cx="1022509" cy="572747"/>
            <a:chOff x="-77" y="3784091"/>
            <a:chExt cx="2423582" cy="1357541"/>
          </a:xfrm>
        </p:grpSpPr>
        <p:sp>
          <p:nvSpPr>
            <p:cNvPr id="161" name="Google Shape;161;p1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13367C"/>
            </a:gs>
            <a:gs pos="100000">
              <a:schemeClr val="dk2"/>
            </a:gs>
          </a:gsLst>
          <a:lin ang="5400012" scaled="0"/>
        </a:gradFill>
        <a:effectLst/>
      </p:bgPr>
    </p:bg>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16"/>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69" name="Google Shape;169;p16"/>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6"/>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71" name="Google Shape;171;p16"/>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6"/>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73" name="Google Shape;173;p16"/>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4" name="Google Shape;174;p16"/>
          <p:cNvGrpSpPr/>
          <p:nvPr/>
        </p:nvGrpSpPr>
        <p:grpSpPr>
          <a:xfrm rot="5400000" flipH="1">
            <a:off x="-224875" y="4345871"/>
            <a:ext cx="1022509" cy="572747"/>
            <a:chOff x="-77" y="3784091"/>
            <a:chExt cx="2423582" cy="1357541"/>
          </a:xfrm>
        </p:grpSpPr>
        <p:sp>
          <p:nvSpPr>
            <p:cNvPr id="175" name="Google Shape;175;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6"/>
          <p:cNvGrpSpPr/>
          <p:nvPr/>
        </p:nvGrpSpPr>
        <p:grpSpPr>
          <a:xfrm rot="-5400000" flipH="1">
            <a:off x="8346375" y="224871"/>
            <a:ext cx="1022509" cy="572747"/>
            <a:chOff x="-77" y="3784091"/>
            <a:chExt cx="2423582" cy="1357541"/>
          </a:xfrm>
        </p:grpSpPr>
        <p:sp>
          <p:nvSpPr>
            <p:cNvPr id="181" name="Google Shape;181;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_2">
    <p:spTree>
      <p:nvGrpSpPr>
        <p:cNvPr id="1" name="Shape 186"/>
        <p:cNvGrpSpPr/>
        <p:nvPr/>
      </p:nvGrpSpPr>
      <p:grpSpPr>
        <a:xfrm>
          <a:off x="0" y="0"/>
          <a:ext cx="0" cy="0"/>
          <a:chOff x="0" y="0"/>
          <a:chExt cx="0" cy="0"/>
        </a:xfrm>
      </p:grpSpPr>
      <p:sp>
        <p:nvSpPr>
          <p:cNvPr id="187" name="Google Shape;187;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7"/>
          <p:cNvSpPr txBox="1">
            <a:spLocks noGrp="1"/>
          </p:cNvSpPr>
          <p:nvPr>
            <p:ph type="subTitle" idx="1"/>
          </p:nvPr>
        </p:nvSpPr>
        <p:spPr>
          <a:xfrm>
            <a:off x="719975" y="3205013"/>
            <a:ext cx="1282200" cy="12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7"/>
          <p:cNvSpPr txBox="1">
            <a:spLocks noGrp="1"/>
          </p:cNvSpPr>
          <p:nvPr>
            <p:ph type="subTitle" idx="2"/>
          </p:nvPr>
        </p:nvSpPr>
        <p:spPr>
          <a:xfrm>
            <a:off x="3964163" y="3205013"/>
            <a:ext cx="1282200" cy="12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7"/>
          <p:cNvSpPr txBox="1">
            <a:spLocks noGrp="1"/>
          </p:cNvSpPr>
          <p:nvPr>
            <p:ph type="subTitle" idx="3"/>
          </p:nvPr>
        </p:nvSpPr>
        <p:spPr>
          <a:xfrm>
            <a:off x="7141825" y="3205013"/>
            <a:ext cx="1282200" cy="12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17"/>
          <p:cNvSpPr txBox="1">
            <a:spLocks noGrp="1"/>
          </p:cNvSpPr>
          <p:nvPr>
            <p:ph type="subTitle" idx="4"/>
          </p:nvPr>
        </p:nvSpPr>
        <p:spPr>
          <a:xfrm>
            <a:off x="719975" y="2931341"/>
            <a:ext cx="12822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92" name="Google Shape;192;p17"/>
          <p:cNvSpPr txBox="1">
            <a:spLocks noGrp="1"/>
          </p:cNvSpPr>
          <p:nvPr>
            <p:ph type="subTitle" idx="5"/>
          </p:nvPr>
        </p:nvSpPr>
        <p:spPr>
          <a:xfrm>
            <a:off x="7141825" y="2931341"/>
            <a:ext cx="1282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3" name="Google Shape;193;p17"/>
          <p:cNvSpPr txBox="1">
            <a:spLocks noGrp="1"/>
          </p:cNvSpPr>
          <p:nvPr>
            <p:ph type="subTitle" idx="6"/>
          </p:nvPr>
        </p:nvSpPr>
        <p:spPr>
          <a:xfrm>
            <a:off x="3964163" y="2931341"/>
            <a:ext cx="1282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194" name="Google Shape;194;p17"/>
          <p:cNvGrpSpPr/>
          <p:nvPr/>
        </p:nvGrpSpPr>
        <p:grpSpPr>
          <a:xfrm rot="-5400000" flipH="1">
            <a:off x="8346375" y="224871"/>
            <a:ext cx="1022509" cy="572747"/>
            <a:chOff x="-77" y="3784091"/>
            <a:chExt cx="2423582" cy="1357541"/>
          </a:xfrm>
        </p:grpSpPr>
        <p:sp>
          <p:nvSpPr>
            <p:cNvPr id="195" name="Google Shape;195;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7"/>
          <p:cNvGrpSpPr/>
          <p:nvPr/>
        </p:nvGrpSpPr>
        <p:grpSpPr>
          <a:xfrm rot="5400000" flipH="1">
            <a:off x="-224875" y="4345871"/>
            <a:ext cx="1022509" cy="572747"/>
            <a:chOff x="-77" y="3784091"/>
            <a:chExt cx="2423582" cy="1357541"/>
          </a:xfrm>
        </p:grpSpPr>
        <p:sp>
          <p:nvSpPr>
            <p:cNvPr id="201" name="Google Shape;201;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 name="Google Shape;208;p18"/>
          <p:cNvSpPr txBox="1">
            <a:spLocks noGrp="1"/>
          </p:cNvSpPr>
          <p:nvPr>
            <p:ph type="subTitle" idx="1"/>
          </p:nvPr>
        </p:nvSpPr>
        <p:spPr>
          <a:xfrm>
            <a:off x="1842250" y="1618793"/>
            <a:ext cx="16827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09" name="Google Shape;209;p18"/>
          <p:cNvSpPr txBox="1">
            <a:spLocks noGrp="1"/>
          </p:cNvSpPr>
          <p:nvPr>
            <p:ph type="subTitle" idx="2"/>
          </p:nvPr>
        </p:nvSpPr>
        <p:spPr>
          <a:xfrm>
            <a:off x="1417550" y="1918700"/>
            <a:ext cx="2107500" cy="812100"/>
          </a:xfrm>
          <a:prstGeom prst="rect">
            <a:avLst/>
          </a:prstGeom>
        </p:spPr>
        <p:txBody>
          <a:bodyPr spcFirstLastPara="1" wrap="square" lIns="91425" tIns="91425" rIns="91425" bIns="91425" anchor="t" anchorCtr="0">
            <a:noAutofit/>
          </a:bodyPr>
          <a:lstStyle>
            <a:lvl1pPr marR="32004"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18"/>
          <p:cNvSpPr txBox="1">
            <a:spLocks noGrp="1"/>
          </p:cNvSpPr>
          <p:nvPr>
            <p:ph type="subTitle" idx="3"/>
          </p:nvPr>
        </p:nvSpPr>
        <p:spPr>
          <a:xfrm>
            <a:off x="1842594" y="2942429"/>
            <a:ext cx="16824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11" name="Google Shape;211;p18"/>
          <p:cNvSpPr txBox="1">
            <a:spLocks noGrp="1"/>
          </p:cNvSpPr>
          <p:nvPr>
            <p:ph type="subTitle" idx="4"/>
          </p:nvPr>
        </p:nvSpPr>
        <p:spPr>
          <a:xfrm>
            <a:off x="1417574" y="3242325"/>
            <a:ext cx="2107500" cy="812100"/>
          </a:xfrm>
          <a:prstGeom prst="rect">
            <a:avLst/>
          </a:prstGeom>
        </p:spPr>
        <p:txBody>
          <a:bodyPr spcFirstLastPara="1" wrap="square" lIns="91425" tIns="91425" rIns="91425" bIns="91425" anchor="t" anchorCtr="0">
            <a:noAutofit/>
          </a:bodyPr>
          <a:lstStyle>
            <a:lvl1pPr marR="40812"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8"/>
          <p:cNvSpPr txBox="1">
            <a:spLocks noGrp="1"/>
          </p:cNvSpPr>
          <p:nvPr>
            <p:ph type="subTitle" idx="5"/>
          </p:nvPr>
        </p:nvSpPr>
        <p:spPr>
          <a:xfrm>
            <a:off x="5618913" y="2942429"/>
            <a:ext cx="16824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13" name="Google Shape;213;p18"/>
          <p:cNvSpPr txBox="1">
            <a:spLocks noGrp="1"/>
          </p:cNvSpPr>
          <p:nvPr>
            <p:ph type="subTitle" idx="6"/>
          </p:nvPr>
        </p:nvSpPr>
        <p:spPr>
          <a:xfrm>
            <a:off x="5618975" y="3242325"/>
            <a:ext cx="2107500" cy="812100"/>
          </a:xfrm>
          <a:prstGeom prst="rect">
            <a:avLst/>
          </a:prstGeom>
        </p:spPr>
        <p:txBody>
          <a:bodyPr spcFirstLastPara="1" wrap="square" lIns="91425" tIns="91425" rIns="91425" bIns="91425" anchor="t" anchorCtr="0">
            <a:noAutofit/>
          </a:bodyPr>
          <a:lstStyle>
            <a:lvl1pPr marR="0"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18"/>
          <p:cNvSpPr txBox="1">
            <a:spLocks noGrp="1"/>
          </p:cNvSpPr>
          <p:nvPr>
            <p:ph type="subTitle" idx="7"/>
          </p:nvPr>
        </p:nvSpPr>
        <p:spPr>
          <a:xfrm>
            <a:off x="5618957" y="1618793"/>
            <a:ext cx="16824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15" name="Google Shape;215;p18"/>
          <p:cNvSpPr txBox="1">
            <a:spLocks noGrp="1"/>
          </p:cNvSpPr>
          <p:nvPr>
            <p:ph type="subTitle" idx="8"/>
          </p:nvPr>
        </p:nvSpPr>
        <p:spPr>
          <a:xfrm>
            <a:off x="5619026" y="1918700"/>
            <a:ext cx="2107500" cy="812100"/>
          </a:xfrm>
          <a:prstGeom prst="rect">
            <a:avLst/>
          </a:prstGeom>
        </p:spPr>
        <p:txBody>
          <a:bodyPr spcFirstLastPara="1" wrap="square" lIns="91425" tIns="91425" rIns="91425" bIns="91425" anchor="t" anchorCtr="0">
            <a:noAutofit/>
          </a:bodyPr>
          <a:lstStyle>
            <a:lvl1pPr marR="32004"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6" name="Google Shape;216;p18"/>
          <p:cNvGrpSpPr/>
          <p:nvPr/>
        </p:nvGrpSpPr>
        <p:grpSpPr>
          <a:xfrm rot="-5400000" flipH="1">
            <a:off x="8346375" y="224871"/>
            <a:ext cx="1022509" cy="572747"/>
            <a:chOff x="-77" y="3784091"/>
            <a:chExt cx="2423582" cy="1357541"/>
          </a:xfrm>
        </p:grpSpPr>
        <p:sp>
          <p:nvSpPr>
            <p:cNvPr id="217" name="Google Shape;217;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8"/>
          <p:cNvGrpSpPr/>
          <p:nvPr/>
        </p:nvGrpSpPr>
        <p:grpSpPr>
          <a:xfrm rot="5400000" flipH="1">
            <a:off x="-224875" y="4345871"/>
            <a:ext cx="1022509" cy="572747"/>
            <a:chOff x="-77" y="3784091"/>
            <a:chExt cx="2423582" cy="1357541"/>
          </a:xfrm>
        </p:grpSpPr>
        <p:sp>
          <p:nvSpPr>
            <p:cNvPr id="223" name="Google Shape;223;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_1_1">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19"/>
          <p:cNvSpPr txBox="1">
            <a:spLocks noGrp="1"/>
          </p:cNvSpPr>
          <p:nvPr>
            <p:ph type="subTitle" idx="1"/>
          </p:nvPr>
        </p:nvSpPr>
        <p:spPr>
          <a:xfrm>
            <a:off x="4211675" y="1429885"/>
            <a:ext cx="2317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1" name="Google Shape;231;p19"/>
          <p:cNvSpPr txBox="1">
            <a:spLocks noGrp="1"/>
          </p:cNvSpPr>
          <p:nvPr>
            <p:ph type="title" idx="2" hasCustomPrompt="1"/>
          </p:nvPr>
        </p:nvSpPr>
        <p:spPr>
          <a:xfrm>
            <a:off x="3331225" y="1443350"/>
            <a:ext cx="804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32" name="Google Shape;232;p19"/>
          <p:cNvSpPr txBox="1">
            <a:spLocks noGrp="1"/>
          </p:cNvSpPr>
          <p:nvPr>
            <p:ph type="subTitle" idx="3"/>
          </p:nvPr>
        </p:nvSpPr>
        <p:spPr>
          <a:xfrm>
            <a:off x="4211675" y="1694759"/>
            <a:ext cx="2316900" cy="3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9"/>
          <p:cNvSpPr txBox="1">
            <a:spLocks noGrp="1"/>
          </p:cNvSpPr>
          <p:nvPr>
            <p:ph type="subTitle" idx="4"/>
          </p:nvPr>
        </p:nvSpPr>
        <p:spPr>
          <a:xfrm>
            <a:off x="4211675" y="2521206"/>
            <a:ext cx="2317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19"/>
          <p:cNvSpPr txBox="1">
            <a:spLocks noGrp="1"/>
          </p:cNvSpPr>
          <p:nvPr>
            <p:ph type="title" idx="5" hasCustomPrompt="1"/>
          </p:nvPr>
        </p:nvSpPr>
        <p:spPr>
          <a:xfrm>
            <a:off x="3331225" y="2515672"/>
            <a:ext cx="804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35" name="Google Shape;235;p19"/>
          <p:cNvSpPr txBox="1">
            <a:spLocks noGrp="1"/>
          </p:cNvSpPr>
          <p:nvPr>
            <p:ph type="subTitle" idx="6"/>
          </p:nvPr>
        </p:nvSpPr>
        <p:spPr>
          <a:xfrm>
            <a:off x="4211675" y="2786080"/>
            <a:ext cx="2316900" cy="3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19"/>
          <p:cNvSpPr txBox="1">
            <a:spLocks noGrp="1"/>
          </p:cNvSpPr>
          <p:nvPr>
            <p:ph type="subTitle" idx="7"/>
          </p:nvPr>
        </p:nvSpPr>
        <p:spPr>
          <a:xfrm>
            <a:off x="4211825" y="3612527"/>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7" name="Google Shape;237;p19"/>
          <p:cNvSpPr txBox="1">
            <a:spLocks noGrp="1"/>
          </p:cNvSpPr>
          <p:nvPr>
            <p:ph type="title" idx="8" hasCustomPrompt="1"/>
          </p:nvPr>
        </p:nvSpPr>
        <p:spPr>
          <a:xfrm>
            <a:off x="3331225" y="3612527"/>
            <a:ext cx="804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38" name="Google Shape;238;p19"/>
          <p:cNvSpPr txBox="1">
            <a:spLocks noGrp="1"/>
          </p:cNvSpPr>
          <p:nvPr>
            <p:ph type="subTitle" idx="9"/>
          </p:nvPr>
        </p:nvSpPr>
        <p:spPr>
          <a:xfrm>
            <a:off x="4211825" y="3877401"/>
            <a:ext cx="2316900" cy="3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9" name="Google Shape;239;p19"/>
          <p:cNvGrpSpPr/>
          <p:nvPr/>
        </p:nvGrpSpPr>
        <p:grpSpPr>
          <a:xfrm>
            <a:off x="-77" y="3784091"/>
            <a:ext cx="2423582" cy="1357541"/>
            <a:chOff x="-77" y="3784091"/>
            <a:chExt cx="2423582" cy="1357541"/>
          </a:xfrm>
        </p:grpSpPr>
        <p:sp>
          <p:nvSpPr>
            <p:cNvPr id="240" name="Google Shape;240;p1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9"/>
          <p:cNvGrpSpPr/>
          <p:nvPr/>
        </p:nvGrpSpPr>
        <p:grpSpPr>
          <a:xfrm rot="10800000">
            <a:off x="6720423" y="-9"/>
            <a:ext cx="2423582" cy="1357541"/>
            <a:chOff x="-77" y="3784091"/>
            <a:chExt cx="2423582" cy="1357541"/>
          </a:xfrm>
        </p:grpSpPr>
        <p:sp>
          <p:nvSpPr>
            <p:cNvPr id="246" name="Google Shape;246;p1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2_1">
    <p:spTree>
      <p:nvGrpSpPr>
        <p:cNvPr id="1" name="Shape 283"/>
        <p:cNvGrpSpPr/>
        <p:nvPr/>
      </p:nvGrpSpPr>
      <p:grpSpPr>
        <a:xfrm>
          <a:off x="0" y="0"/>
          <a:ext cx="0" cy="0"/>
          <a:chOff x="0" y="0"/>
          <a:chExt cx="0" cy="0"/>
        </a:xfrm>
      </p:grpSpPr>
      <p:sp>
        <p:nvSpPr>
          <p:cNvPr id="284" name="Google Shape;284;p21"/>
          <p:cNvSpPr txBox="1">
            <a:spLocks noGrp="1"/>
          </p:cNvSpPr>
          <p:nvPr>
            <p:ph type="subTitle" idx="1"/>
          </p:nvPr>
        </p:nvSpPr>
        <p:spPr>
          <a:xfrm>
            <a:off x="1410963" y="1499611"/>
            <a:ext cx="23172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5" name="Google Shape;285;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6" name="Google Shape;286;p21"/>
          <p:cNvSpPr txBox="1">
            <a:spLocks noGrp="1"/>
          </p:cNvSpPr>
          <p:nvPr>
            <p:ph type="subTitle" idx="2"/>
          </p:nvPr>
        </p:nvSpPr>
        <p:spPr>
          <a:xfrm>
            <a:off x="1411463" y="1799502"/>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1"/>
          <p:cNvSpPr txBox="1">
            <a:spLocks noGrp="1"/>
          </p:cNvSpPr>
          <p:nvPr>
            <p:ph type="subTitle" idx="3"/>
          </p:nvPr>
        </p:nvSpPr>
        <p:spPr>
          <a:xfrm>
            <a:off x="1410988" y="2526349"/>
            <a:ext cx="23169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21"/>
          <p:cNvSpPr txBox="1">
            <a:spLocks noGrp="1"/>
          </p:cNvSpPr>
          <p:nvPr>
            <p:ph type="subTitle" idx="4"/>
          </p:nvPr>
        </p:nvSpPr>
        <p:spPr>
          <a:xfrm>
            <a:off x="1411225" y="2826240"/>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1"/>
          <p:cNvSpPr txBox="1">
            <a:spLocks noGrp="1"/>
          </p:cNvSpPr>
          <p:nvPr>
            <p:ph type="subTitle" idx="5"/>
          </p:nvPr>
        </p:nvSpPr>
        <p:spPr>
          <a:xfrm>
            <a:off x="5415963" y="1499611"/>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0" name="Google Shape;290;p21"/>
          <p:cNvSpPr txBox="1">
            <a:spLocks noGrp="1"/>
          </p:cNvSpPr>
          <p:nvPr>
            <p:ph type="subTitle" idx="6"/>
          </p:nvPr>
        </p:nvSpPr>
        <p:spPr>
          <a:xfrm>
            <a:off x="5416013" y="1799502"/>
            <a:ext cx="2316900" cy="629100"/>
          </a:xfrm>
          <a:prstGeom prst="rect">
            <a:avLst/>
          </a:prstGeom>
        </p:spPr>
        <p:txBody>
          <a:bodyPr spcFirstLastPara="1" wrap="square" lIns="91425" tIns="91425" rIns="91425" bIns="91425" anchor="t" anchorCtr="0">
            <a:noAutofit/>
          </a:bodyPr>
          <a:lstStyle>
            <a:lvl1pPr marR="332101"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1"/>
          <p:cNvSpPr txBox="1">
            <a:spLocks noGrp="1"/>
          </p:cNvSpPr>
          <p:nvPr>
            <p:ph type="subTitle" idx="7"/>
          </p:nvPr>
        </p:nvSpPr>
        <p:spPr>
          <a:xfrm>
            <a:off x="1410963" y="3553089"/>
            <a:ext cx="23172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2" name="Google Shape;292;p21"/>
          <p:cNvSpPr txBox="1">
            <a:spLocks noGrp="1"/>
          </p:cNvSpPr>
          <p:nvPr>
            <p:ph type="subTitle" idx="8"/>
          </p:nvPr>
        </p:nvSpPr>
        <p:spPr>
          <a:xfrm>
            <a:off x="1411463" y="3852989"/>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1"/>
          <p:cNvSpPr txBox="1">
            <a:spLocks noGrp="1"/>
          </p:cNvSpPr>
          <p:nvPr>
            <p:ph type="subTitle" idx="9"/>
          </p:nvPr>
        </p:nvSpPr>
        <p:spPr>
          <a:xfrm>
            <a:off x="5415788" y="2526351"/>
            <a:ext cx="2317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1"/>
          <p:cNvSpPr txBox="1">
            <a:spLocks noGrp="1"/>
          </p:cNvSpPr>
          <p:nvPr>
            <p:ph type="subTitle" idx="13"/>
          </p:nvPr>
        </p:nvSpPr>
        <p:spPr>
          <a:xfrm>
            <a:off x="5416125" y="2826251"/>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1"/>
          <p:cNvSpPr txBox="1">
            <a:spLocks noGrp="1"/>
          </p:cNvSpPr>
          <p:nvPr>
            <p:ph type="subTitle" idx="14"/>
          </p:nvPr>
        </p:nvSpPr>
        <p:spPr>
          <a:xfrm>
            <a:off x="5415963" y="3553087"/>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6" name="Google Shape;296;p21"/>
          <p:cNvSpPr txBox="1">
            <a:spLocks noGrp="1"/>
          </p:cNvSpPr>
          <p:nvPr>
            <p:ph type="subTitle" idx="15"/>
          </p:nvPr>
        </p:nvSpPr>
        <p:spPr>
          <a:xfrm>
            <a:off x="5416013" y="3852989"/>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7" name="Google Shape;297;p21"/>
          <p:cNvGrpSpPr/>
          <p:nvPr/>
        </p:nvGrpSpPr>
        <p:grpSpPr>
          <a:xfrm>
            <a:off x="0" y="4569046"/>
            <a:ext cx="1022509" cy="572747"/>
            <a:chOff x="-77" y="3784091"/>
            <a:chExt cx="2423582" cy="1357541"/>
          </a:xfrm>
        </p:grpSpPr>
        <p:sp>
          <p:nvSpPr>
            <p:cNvPr id="298" name="Google Shape;298;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1"/>
          <p:cNvGrpSpPr/>
          <p:nvPr/>
        </p:nvGrpSpPr>
        <p:grpSpPr>
          <a:xfrm rot="10800000">
            <a:off x="8121500" y="-4"/>
            <a:ext cx="1022509" cy="572747"/>
            <a:chOff x="-77" y="3784091"/>
            <a:chExt cx="2423582" cy="1357541"/>
          </a:xfrm>
        </p:grpSpPr>
        <p:sp>
          <p:nvSpPr>
            <p:cNvPr id="304" name="Google Shape;304;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09"/>
        <p:cNvGrpSpPr/>
        <p:nvPr/>
      </p:nvGrpSpPr>
      <p:grpSpPr>
        <a:xfrm>
          <a:off x="0" y="0"/>
          <a:ext cx="0" cy="0"/>
          <a:chOff x="0" y="0"/>
          <a:chExt cx="0" cy="0"/>
        </a:xfrm>
      </p:grpSpPr>
      <p:grpSp>
        <p:nvGrpSpPr>
          <p:cNvPr id="310" name="Google Shape;310;p22"/>
          <p:cNvGrpSpPr/>
          <p:nvPr/>
        </p:nvGrpSpPr>
        <p:grpSpPr>
          <a:xfrm>
            <a:off x="-9" y="1669058"/>
            <a:ext cx="2781383" cy="1805382"/>
            <a:chOff x="8024127" y="984378"/>
            <a:chExt cx="2502369" cy="1624275"/>
          </a:xfrm>
        </p:grpSpPr>
        <p:sp>
          <p:nvSpPr>
            <p:cNvPr id="311" name="Google Shape;311;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2"/>
          <p:cNvGrpSpPr/>
          <p:nvPr/>
        </p:nvGrpSpPr>
        <p:grpSpPr>
          <a:xfrm flipH="1">
            <a:off x="7058589" y="1071875"/>
            <a:ext cx="2085403" cy="2999739"/>
            <a:chOff x="7435625" y="1209875"/>
            <a:chExt cx="1470250" cy="2114875"/>
          </a:xfrm>
        </p:grpSpPr>
        <p:sp>
          <p:nvSpPr>
            <p:cNvPr id="348" name="Google Shape;348;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22"/>
          <p:cNvSpPr txBox="1">
            <a:spLocks noGrp="1"/>
          </p:cNvSpPr>
          <p:nvPr>
            <p:ph type="ctrTitle"/>
          </p:nvPr>
        </p:nvSpPr>
        <p:spPr>
          <a:xfrm>
            <a:off x="1887750" y="611725"/>
            <a:ext cx="5368500" cy="101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29" name="Google Shape;429;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0" name="Google Shape;430;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sz="1200"/>
            </a:lvl1pPr>
            <a:lvl2pPr marL="914400" lvl="1" indent="-304800">
              <a:spcBef>
                <a:spcPts val="1600"/>
              </a:spcBef>
              <a:spcAft>
                <a:spcPts val="0"/>
              </a:spcAft>
              <a:buSzPts val="1200"/>
              <a:buFont typeface="Roboto Condensed Light"/>
              <a:buChar char="○"/>
              <a:defRPr sz="1200"/>
            </a:lvl2pPr>
            <a:lvl3pPr marL="1371600" lvl="2" indent="-304800">
              <a:spcBef>
                <a:spcPts val="16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17" name="Google Shape;17;p4"/>
          <p:cNvGrpSpPr/>
          <p:nvPr/>
        </p:nvGrpSpPr>
        <p:grpSpPr>
          <a:xfrm>
            <a:off x="0" y="4569046"/>
            <a:ext cx="1022509" cy="572747"/>
            <a:chOff x="-77" y="3784091"/>
            <a:chExt cx="2423582" cy="1357541"/>
          </a:xfrm>
        </p:grpSpPr>
        <p:sp>
          <p:nvSpPr>
            <p:cNvPr id="18" name="Google Shape;18;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
          <p:cNvGrpSpPr/>
          <p:nvPr/>
        </p:nvGrpSpPr>
        <p:grpSpPr>
          <a:xfrm rot="10800000">
            <a:off x="8121500" y="-4"/>
            <a:ext cx="1022509" cy="572747"/>
            <a:chOff x="-77" y="3784091"/>
            <a:chExt cx="2423582" cy="1357541"/>
          </a:xfrm>
        </p:grpSpPr>
        <p:sp>
          <p:nvSpPr>
            <p:cNvPr id="24" name="Google Shape;24;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5162060" y="2286734"/>
            <a:ext cx="21453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2" name="Google Shape;32;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 name="Google Shape;35;p5"/>
          <p:cNvGrpSpPr/>
          <p:nvPr/>
        </p:nvGrpSpPr>
        <p:grpSpPr>
          <a:xfrm>
            <a:off x="0" y="4569046"/>
            <a:ext cx="1022509" cy="572747"/>
            <a:chOff x="-77" y="3784091"/>
            <a:chExt cx="2423582" cy="1357541"/>
          </a:xfrm>
        </p:grpSpPr>
        <p:sp>
          <p:nvSpPr>
            <p:cNvPr id="36" name="Google Shape;36;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5"/>
          <p:cNvGrpSpPr/>
          <p:nvPr/>
        </p:nvGrpSpPr>
        <p:grpSpPr>
          <a:xfrm flipH="1">
            <a:off x="8121500" y="4569046"/>
            <a:ext cx="1022509" cy="572747"/>
            <a:chOff x="-77" y="3784091"/>
            <a:chExt cx="2423582" cy="1357541"/>
          </a:xfrm>
        </p:grpSpPr>
        <p:sp>
          <p:nvSpPr>
            <p:cNvPr id="42" name="Google Shape;42;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3" name="Google Shape;63;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6" name="Google Shape;66;p8"/>
          <p:cNvGrpSpPr/>
          <p:nvPr/>
        </p:nvGrpSpPr>
        <p:grpSpPr>
          <a:xfrm>
            <a:off x="-77" y="3784091"/>
            <a:ext cx="2423582" cy="1357541"/>
            <a:chOff x="-77" y="3784091"/>
            <a:chExt cx="2423582" cy="1357541"/>
          </a:xfrm>
        </p:grpSpPr>
        <p:sp>
          <p:nvSpPr>
            <p:cNvPr id="67" name="Google Shape;67;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8"/>
          <p:cNvGrpSpPr/>
          <p:nvPr/>
        </p:nvGrpSpPr>
        <p:grpSpPr>
          <a:xfrm rot="10800000">
            <a:off x="6720423" y="-9"/>
            <a:ext cx="2423582" cy="1357541"/>
            <a:chOff x="-77" y="3784091"/>
            <a:chExt cx="2423582" cy="1357541"/>
          </a:xfrm>
        </p:grpSpPr>
        <p:sp>
          <p:nvSpPr>
            <p:cNvPr id="73" name="Google Shape;73;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0" name="Google Shape;80;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1" name="Google Shape;81;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82" name="Google Shape;82;p9"/>
          <p:cNvGrpSpPr/>
          <p:nvPr/>
        </p:nvGrpSpPr>
        <p:grpSpPr>
          <a:xfrm>
            <a:off x="720000" y="1013625"/>
            <a:ext cx="95400" cy="3116250"/>
            <a:chOff x="4524300" y="1013625"/>
            <a:chExt cx="95400" cy="3116250"/>
          </a:xfrm>
        </p:grpSpPr>
        <p:sp>
          <p:nvSpPr>
            <p:cNvPr id="83" name="Google Shape;83;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94" name="Google Shape;94;p11"/>
          <p:cNvGrpSpPr/>
          <p:nvPr/>
        </p:nvGrpSpPr>
        <p:grpSpPr>
          <a:xfrm flipH="1">
            <a:off x="6720423" y="3784091"/>
            <a:ext cx="2423582" cy="1357541"/>
            <a:chOff x="-77" y="3784091"/>
            <a:chExt cx="2423582" cy="1357541"/>
          </a:xfrm>
        </p:grpSpPr>
        <p:sp>
          <p:nvSpPr>
            <p:cNvPr id="95" name="Google Shape;95;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1"/>
          <p:cNvGrpSpPr/>
          <p:nvPr/>
        </p:nvGrpSpPr>
        <p:grpSpPr>
          <a:xfrm rot="10800000" flipH="1">
            <a:off x="-77" y="-9"/>
            <a:ext cx="2423582" cy="1357541"/>
            <a:chOff x="-77" y="3784091"/>
            <a:chExt cx="2423582" cy="1357541"/>
          </a:xfrm>
        </p:grpSpPr>
        <p:sp>
          <p:nvSpPr>
            <p:cNvPr id="101" name="Google Shape;101;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9"/>
        <p:cNvGrpSpPr/>
        <p:nvPr/>
      </p:nvGrpSpPr>
      <p:grpSpPr>
        <a:xfrm>
          <a:off x="0" y="0"/>
          <a:ext cx="0" cy="0"/>
          <a:chOff x="0" y="0"/>
          <a:chExt cx="0" cy="0"/>
        </a:xfrm>
      </p:grpSpPr>
      <p:sp>
        <p:nvSpPr>
          <p:cNvPr id="470" name="Google Shape;470;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1" name="Google Shape;471;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0nUD5s7uvmqXzaULb1w1qWI50cCue0nU7EqhJckVbAw/copy"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spreadsheets/d/10nUD5s7uvmqXzaULb1w1qWI50cCue0nU7EqhJckVbAw/copy"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young-man-with-laptop-headphones_4995508.htm/?utm_source=slidesgo_template&amp;utm_medium=referral-link&amp;utm_campaign=sg_resources&amp;utm_content=freepik" TargetMode="External"/><Relationship Id="rId3" Type="http://schemas.openxmlformats.org/officeDocument/2006/relationships/hyperlink" Target="https://www.freepik.com/free-vector/modern-web-design-concept-with-flat-style_3049691.htm#page=1&amp;query=software%20flat%20freepik&amp;position=0/?utm_source=slidesgo_template&amp;utm_medium=referral-link&amp;utm_campaign=sg_resources&amp;utm_content=freepik" TargetMode="External"/><Relationship Id="rId7" Type="http://schemas.openxmlformats.org/officeDocument/2006/relationships/hyperlink" Target="https://www.freepik.com/free-photo/people-office-working-during-pandemic-with-masks_10070468.htm/?utm_source=slidesgo_template&amp;utm_medium=referral-link&amp;utm_campaign=sg_resources&amp;utm_content=freepik" TargetMode="External"/><Relationship Id="rId12" Type="http://schemas.openxmlformats.org/officeDocument/2006/relationships/hyperlink" Target="https://www.freepik.com/free-photo/cute-young-woman-working-laptop_5615579.htm#page=3&amp;query=girl+working+laptop+freepik&amp;position=45/?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www.freepik.com/free-photo/workers-office-during-pandemic-wearing-medical-masks_10070527.htm/?utm_source=slidesgo_template&amp;utm_medium=referral-link&amp;utm_campaign=sg_resources&amp;utm_content=freepik" TargetMode="External"/><Relationship Id="rId11" Type="http://schemas.openxmlformats.org/officeDocument/2006/relationships/hyperlink" Target="https://www.freepik.com/free-photo/modern-woman-using-laptop_3617419.htm#page=1&amp;query=girl%20working%20laptop%20freepik&amp;position=45/?utm_source=slidesgo_template&amp;utm_medium=referral-link&amp;utm_campaign=sg_resources&amp;utm_content=freepik" TargetMode="External"/><Relationship Id="rId5" Type="http://schemas.openxmlformats.org/officeDocument/2006/relationships/hyperlink" Target="https://www.freepik.com/free-vector/graphic-design-idea-concept_4145572.htm#page=1&amp;query=software%20flat%20freepik&amp;position=40/?utm_source=slidesgo_template&amp;utm_medium=referral-link&amp;utm_campaign=sg_resources&amp;utm_content=freepik" TargetMode="External"/><Relationship Id="rId10" Type="http://schemas.openxmlformats.org/officeDocument/2006/relationships/hyperlink" Target="https://www.freepik.com/free-photo/young-girl-speaking-phone-office_4995636.htm#page=1&amp;query=girl%20working%20laptop%20freepik&amp;position=24/?utm_source=slidesgo_template&amp;utm_medium=referral-link&amp;utm_campaign=sg_resources&amp;utm_content=freepik" TargetMode="External"/><Relationship Id="rId4" Type="http://schemas.openxmlformats.org/officeDocument/2006/relationships/hyperlink" Target="https://www.freepik.com/premium-vector/app-development-concept-with-flat-design_2455987.htm#page=1&amp;query=software%20flat%20freepik&amp;position=2/?utm_source=slidesgo_template&amp;utm_medium=referral-link&amp;utm_campaign=sg_resources&amp;utm_content=freepik" TargetMode="External"/><Relationship Id="rId9" Type="http://schemas.openxmlformats.org/officeDocument/2006/relationships/hyperlink" Target="https://www.freepik.com/free-photo/asian-woman-using-laptop_1368024.htm#page=1&amp;query=girl%20working%20laptop%20freepik&amp;position=16/?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flaticon.com/free-icon/planning_905803?term=financial%20planning&amp;page=1&amp;position=30&amp;related_item_id=905803/?utm_source=slidesgo_template&amp;utm_medium=referral-link&amp;utm_campaign=sg_resources&amp;utm_content=flaticon" TargetMode="External"/><Relationship Id="rId3" Type="http://schemas.openxmlformats.org/officeDocument/2006/relationships/hyperlink" Target="https://www.freepik.es/vector-gratis/concepto-programadores-diseno-plano_2488094.htm#page=1&amp;query=software%20flat&amp;position=11/?utm_source=slidesgo_template&amp;utm_medium=referral-link&amp;utm_campaign=sg_resources&amp;utm_content=freepik" TargetMode="External"/><Relationship Id="rId7" Type="http://schemas.openxmlformats.org/officeDocument/2006/relationships/hyperlink" Target="https://www.flaticon.com/free-icon/project_3079055?term=project%20management&amp;page=1&amp;position=52&amp;related_item_id=3079055/?utm_source=slidesgo_template&amp;utm_medium=referral-link&amp;utm_campaign=sg_resources&amp;utm_content=flaticon" TargetMode="External"/><Relationship Id="rId12" Type="http://schemas.openxmlformats.org/officeDocument/2006/relationships/hyperlink" Target="https://www.freepik.com/free-photo/business-woman-typing-laptop-keyboard_3957156.htm#page=5&amp;query=working+pc+freepik&amp;position=47/?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www.flaticon.com/free-icon/layout_2091427?term=software%20development&amp;page=2&amp;position=68&amp;related_item_id=2091427/?utm_source=slidesgo_template&amp;utm_medium=referral-link&amp;utm_campaign=sg_resources&amp;utm_content=flaticon" TargetMode="External"/><Relationship Id="rId11" Type="http://schemas.openxmlformats.org/officeDocument/2006/relationships/hyperlink" Target="https://www.freepik.com/free-photo/young-woman-workin-laptop_4995550.htm#page=4&amp;query=working+pc+freepik&amp;position=2/?utm_source=slidesgo_template&amp;utm_medium=referral-link&amp;utm_campaign=sg_resources&amp;utm_content=freepik" TargetMode="External"/><Relationship Id="rId5" Type="http://schemas.openxmlformats.org/officeDocument/2006/relationships/hyperlink" Target="https://www.flaticon.com/free-icon/programming_2172901?term=software%20development&amp;page=2&amp;position=24&amp;related_item_id=2172901/?utm_source=slidesgo_template&amp;utm_medium=referral-link&amp;utm_campaign=sg_resources&amp;utm_content=flaticon" TargetMode="External"/><Relationship Id="rId10" Type="http://schemas.openxmlformats.org/officeDocument/2006/relationships/hyperlink" Target="https://www.freepik.com/free-photo/man-working-laptop-office_4995513.htm#page=3&amp;query=working+pc+freepik&amp;position=48/?utm_source=slidesgo_template&amp;utm_medium=referral-link&amp;utm_campaign=sg_resources&amp;utm_content=freepik" TargetMode="External"/><Relationship Id="rId4" Type="http://schemas.openxmlformats.org/officeDocument/2006/relationships/hyperlink" Target="https://www.flaticon.com/free-icon/software-development_3309879?term=software%20development&amp;page=1&amp;position=11&amp;related_item_id=3309879/?utm_source=slidesgo_template&amp;utm_medium=referral-link&amp;utm_campaign=sg_resources&amp;utm_content=flaticon" TargetMode="External"/><Relationship Id="rId9" Type="http://schemas.openxmlformats.org/officeDocument/2006/relationships/hyperlink" Target="https://www.freepik.com/free-photo/co-workers-wearing-face-mask-office_10817536.htm#page=1&amp;query=office%20freepik&amp;position=28/?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641537" y="1099525"/>
            <a:ext cx="4079700" cy="2406000"/>
          </a:xfrm>
          <a:prstGeom prst="rect">
            <a:avLst/>
          </a:prstGeom>
        </p:spPr>
        <p:txBody>
          <a:bodyPr spcFirstLastPara="1" wrap="square" lIns="91425" tIns="91425" rIns="91425" bIns="91425" anchor="b" anchorCtr="0">
            <a:noAutofit/>
          </a:bodyPr>
          <a:lstStyle/>
          <a:p>
            <a:pPr marL="0" lvl="0" indent="0" algn="l" rtl="0">
              <a:spcBef>
                <a:spcPts val="0"/>
              </a:spcBef>
              <a:spcAft>
                <a:spcPts val="1800"/>
              </a:spcAft>
              <a:buNone/>
            </a:pPr>
            <a:r>
              <a:rPr lang="en" dirty="0"/>
              <a:t>TRA CỨU DỮ LIỆU SAO KÊ</a:t>
            </a:r>
            <a:endParaRPr dirty="0"/>
          </a:p>
        </p:txBody>
      </p:sp>
      <p:sp>
        <p:nvSpPr>
          <p:cNvPr id="478" name="Google Shape;478;p27"/>
          <p:cNvSpPr txBox="1">
            <a:spLocks noGrp="1"/>
          </p:cNvSpPr>
          <p:nvPr>
            <p:ph type="subTitle" idx="1"/>
          </p:nvPr>
        </p:nvSpPr>
        <p:spPr>
          <a:xfrm>
            <a:off x="641537" y="1099525"/>
            <a:ext cx="4192028"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Báo</a:t>
            </a:r>
            <a:r>
              <a:rPr lang="en-US" dirty="0"/>
              <a:t> </a:t>
            </a:r>
            <a:r>
              <a:rPr lang="en-US" dirty="0" err="1"/>
              <a:t>cáo</a:t>
            </a:r>
            <a:r>
              <a:rPr lang="en-US" dirty="0"/>
              <a:t> </a:t>
            </a:r>
            <a:r>
              <a:rPr lang="en-US" dirty="0" err="1"/>
              <a:t>Bài</a:t>
            </a:r>
            <a:r>
              <a:rPr lang="en-US" dirty="0"/>
              <a:t> </a:t>
            </a:r>
            <a:r>
              <a:rPr lang="en-US" dirty="0" err="1"/>
              <a:t>tập</a:t>
            </a:r>
            <a:r>
              <a:rPr lang="en-US" dirty="0"/>
              <a:t> </a:t>
            </a:r>
            <a:r>
              <a:rPr lang="en-US" dirty="0" err="1"/>
              <a:t>lớn</a:t>
            </a:r>
            <a:r>
              <a:rPr lang="en-US" dirty="0"/>
              <a:t> </a:t>
            </a:r>
            <a:r>
              <a:rPr lang="en-US" dirty="0" err="1"/>
              <a:t>Lập</a:t>
            </a:r>
            <a:r>
              <a:rPr lang="en-US" dirty="0"/>
              <a:t> </a:t>
            </a:r>
            <a:r>
              <a:rPr lang="en-US" dirty="0" err="1"/>
              <a:t>trình</a:t>
            </a:r>
            <a:r>
              <a:rPr lang="en-US" dirty="0"/>
              <a:t> </a:t>
            </a:r>
            <a:r>
              <a:rPr lang="en-US" dirty="0" err="1"/>
              <a:t>nâng</a:t>
            </a:r>
            <a:r>
              <a:rPr lang="en-US" dirty="0"/>
              <a:t> </a:t>
            </a:r>
            <a:r>
              <a:rPr lang="en-US" dirty="0" err="1"/>
              <a:t>cao</a:t>
            </a:r>
            <a:endParaRPr lang="en-US"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8;p27">
            <a:extLst>
              <a:ext uri="{FF2B5EF4-FFF2-40B4-BE49-F238E27FC236}">
                <a16:creationId xmlns:a16="http://schemas.microsoft.com/office/drawing/2014/main" id="{D20A357B-B566-7CFB-06D6-A01AE8019F9C}"/>
              </a:ext>
            </a:extLst>
          </p:cNvPr>
          <p:cNvSpPr txBox="1">
            <a:spLocks/>
          </p:cNvSpPr>
          <p:nvPr/>
        </p:nvSpPr>
        <p:spPr>
          <a:xfrm>
            <a:off x="641537" y="3301818"/>
            <a:ext cx="4192028" cy="73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dirty="0"/>
              <a:t>GVHD: </a:t>
            </a:r>
            <a:r>
              <a:rPr lang="en-US" dirty="0" err="1"/>
              <a:t>Thầy</a:t>
            </a:r>
            <a:r>
              <a:rPr lang="en-US" dirty="0"/>
              <a:t> Lê </a:t>
            </a:r>
            <a:r>
              <a:rPr lang="en-US" dirty="0" err="1"/>
              <a:t>Đình</a:t>
            </a:r>
            <a:r>
              <a:rPr lang="en-US" dirty="0"/>
              <a:t> </a:t>
            </a:r>
            <a:r>
              <a:rPr lang="en-US" dirty="0" err="1"/>
              <a:t>Thuận</a:t>
            </a:r>
            <a:endParaRPr lang="en-US" dirty="0"/>
          </a:p>
        </p:txBody>
      </p:sp>
      <p:sp>
        <p:nvSpPr>
          <p:cNvPr id="3" name="Google Shape;478;p27">
            <a:extLst>
              <a:ext uri="{FF2B5EF4-FFF2-40B4-BE49-F238E27FC236}">
                <a16:creationId xmlns:a16="http://schemas.microsoft.com/office/drawing/2014/main" id="{92675AEC-C2B0-3428-C869-43BD1D45110C}"/>
              </a:ext>
            </a:extLst>
          </p:cNvPr>
          <p:cNvSpPr txBox="1">
            <a:spLocks/>
          </p:cNvSpPr>
          <p:nvPr/>
        </p:nvSpPr>
        <p:spPr>
          <a:xfrm>
            <a:off x="641537" y="3684704"/>
            <a:ext cx="4192028" cy="73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dirty="0" err="1"/>
              <a:t>Nhóm</a:t>
            </a:r>
            <a:r>
              <a:rPr lang="en-US" dirty="0"/>
              <a:t>: 507 – L01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8">
          <a:extLst>
            <a:ext uri="{FF2B5EF4-FFF2-40B4-BE49-F238E27FC236}">
              <a16:creationId xmlns:a16="http://schemas.microsoft.com/office/drawing/2014/main" id="{A421E28A-8406-5F36-23D4-BB986184AA27}"/>
            </a:ext>
          </a:extLst>
        </p:cNvPr>
        <p:cNvGrpSpPr/>
        <p:nvPr/>
      </p:nvGrpSpPr>
      <p:grpSpPr>
        <a:xfrm>
          <a:off x="0" y="0"/>
          <a:ext cx="0" cy="0"/>
          <a:chOff x="0" y="0"/>
          <a:chExt cx="0" cy="0"/>
        </a:xfrm>
      </p:grpSpPr>
      <p:grpSp>
        <p:nvGrpSpPr>
          <p:cNvPr id="1191" name="Google Shape;1191;p48">
            <a:extLst>
              <a:ext uri="{FF2B5EF4-FFF2-40B4-BE49-F238E27FC236}">
                <a16:creationId xmlns:a16="http://schemas.microsoft.com/office/drawing/2014/main" id="{3EBEAF8A-4515-9830-4DC4-40F52D158EAC}"/>
              </a:ext>
            </a:extLst>
          </p:cNvPr>
          <p:cNvGrpSpPr/>
          <p:nvPr/>
        </p:nvGrpSpPr>
        <p:grpSpPr>
          <a:xfrm>
            <a:off x="7839456" y="3760249"/>
            <a:ext cx="1032596" cy="1038299"/>
            <a:chOff x="5612559" y="834972"/>
            <a:chExt cx="3473558" cy="3473558"/>
          </a:xfrm>
        </p:grpSpPr>
        <p:sp>
          <p:nvSpPr>
            <p:cNvPr id="1192" name="Google Shape;1192;p48">
              <a:extLst>
                <a:ext uri="{FF2B5EF4-FFF2-40B4-BE49-F238E27FC236}">
                  <a16:creationId xmlns:a16="http://schemas.microsoft.com/office/drawing/2014/main" id="{E13E651F-6FF8-36A1-63C1-D96B21445A60}"/>
                </a:ext>
              </a:extLst>
            </p:cNvPr>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a:extLst>
                <a:ext uri="{FF2B5EF4-FFF2-40B4-BE49-F238E27FC236}">
                  <a16:creationId xmlns:a16="http://schemas.microsoft.com/office/drawing/2014/main" id="{90B55ED7-6C00-57DE-3F4C-AB909F3B91FA}"/>
                </a:ext>
              </a:extLst>
            </p:cNvPr>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a:extLst>
                <a:ext uri="{FF2B5EF4-FFF2-40B4-BE49-F238E27FC236}">
                  <a16:creationId xmlns:a16="http://schemas.microsoft.com/office/drawing/2014/main" id="{F7AC5BD9-BEBE-D9D0-F9F0-3F60307200AA}"/>
                </a:ext>
              </a:extLst>
            </p:cNvPr>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a:extLst>
                <a:ext uri="{FF2B5EF4-FFF2-40B4-BE49-F238E27FC236}">
                  <a16:creationId xmlns:a16="http://schemas.microsoft.com/office/drawing/2014/main" id="{2F244B32-07B7-D94D-DE42-C9DB76E2162A}"/>
                </a:ext>
              </a:extLst>
            </p:cNvPr>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a:extLst>
                <a:ext uri="{FF2B5EF4-FFF2-40B4-BE49-F238E27FC236}">
                  <a16:creationId xmlns:a16="http://schemas.microsoft.com/office/drawing/2014/main" id="{6F72A598-D895-FBF8-ED31-599E429B28EF}"/>
                </a:ext>
              </a:extLst>
            </p:cNvPr>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a:extLst>
                <a:ext uri="{FF2B5EF4-FFF2-40B4-BE49-F238E27FC236}">
                  <a16:creationId xmlns:a16="http://schemas.microsoft.com/office/drawing/2014/main" id="{DF11E878-7C9B-4980-E3E8-892786324176}"/>
                </a:ext>
              </a:extLst>
            </p:cNvPr>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a:extLst>
                <a:ext uri="{FF2B5EF4-FFF2-40B4-BE49-F238E27FC236}">
                  <a16:creationId xmlns:a16="http://schemas.microsoft.com/office/drawing/2014/main" id="{712A97FE-AB14-DB80-E3B5-85F74EF08CAC}"/>
                </a:ext>
              </a:extLst>
            </p:cNvPr>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a:extLst>
                <a:ext uri="{FF2B5EF4-FFF2-40B4-BE49-F238E27FC236}">
                  <a16:creationId xmlns:a16="http://schemas.microsoft.com/office/drawing/2014/main" id="{6317A3F7-6150-3DB4-9208-08B03B825E97}"/>
                </a:ext>
              </a:extLst>
            </p:cNvPr>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a:extLst>
                <a:ext uri="{FF2B5EF4-FFF2-40B4-BE49-F238E27FC236}">
                  <a16:creationId xmlns:a16="http://schemas.microsoft.com/office/drawing/2014/main" id="{40A062E9-6192-AC22-8BDE-B72336B56A7E}"/>
                </a:ext>
              </a:extLst>
            </p:cNvPr>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a:extLst>
                <a:ext uri="{FF2B5EF4-FFF2-40B4-BE49-F238E27FC236}">
                  <a16:creationId xmlns:a16="http://schemas.microsoft.com/office/drawing/2014/main" id="{80A963AD-DC5E-FD3D-E03D-FADBEE1B4938}"/>
                </a:ext>
              </a:extLst>
            </p:cNvPr>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a:extLst>
                <a:ext uri="{FF2B5EF4-FFF2-40B4-BE49-F238E27FC236}">
                  <a16:creationId xmlns:a16="http://schemas.microsoft.com/office/drawing/2014/main" id="{033587F4-FC49-4F8E-9173-AD69D595157C}"/>
                </a:ext>
              </a:extLst>
            </p:cNvPr>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a:extLst>
                <a:ext uri="{FF2B5EF4-FFF2-40B4-BE49-F238E27FC236}">
                  <a16:creationId xmlns:a16="http://schemas.microsoft.com/office/drawing/2014/main" id="{54337C88-BE7D-C375-7657-B3777A934C13}"/>
                </a:ext>
              </a:extLst>
            </p:cNvPr>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a:extLst>
                <a:ext uri="{FF2B5EF4-FFF2-40B4-BE49-F238E27FC236}">
                  <a16:creationId xmlns:a16="http://schemas.microsoft.com/office/drawing/2014/main" id="{3704A892-276B-216F-12E1-49C82FF204F2}"/>
                </a:ext>
              </a:extLst>
            </p:cNvPr>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a:extLst>
                <a:ext uri="{FF2B5EF4-FFF2-40B4-BE49-F238E27FC236}">
                  <a16:creationId xmlns:a16="http://schemas.microsoft.com/office/drawing/2014/main" id="{3A22A002-BCBD-3F89-B80C-17D77B97C6F1}"/>
                </a:ext>
              </a:extLst>
            </p:cNvPr>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a:extLst>
                <a:ext uri="{FF2B5EF4-FFF2-40B4-BE49-F238E27FC236}">
                  <a16:creationId xmlns:a16="http://schemas.microsoft.com/office/drawing/2014/main" id="{86E729F0-467C-3DD2-593A-E63D47BB0983}"/>
                </a:ext>
              </a:extLst>
            </p:cNvPr>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a:extLst>
                <a:ext uri="{FF2B5EF4-FFF2-40B4-BE49-F238E27FC236}">
                  <a16:creationId xmlns:a16="http://schemas.microsoft.com/office/drawing/2014/main" id="{3F1EAA18-7216-467D-4EC8-0FEBC1935386}"/>
                </a:ext>
              </a:extLst>
            </p:cNvPr>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a:extLst>
                <a:ext uri="{FF2B5EF4-FFF2-40B4-BE49-F238E27FC236}">
                  <a16:creationId xmlns:a16="http://schemas.microsoft.com/office/drawing/2014/main" id="{6E26C2E0-FF5E-775E-70BD-20B620CDCFBF}"/>
                </a:ext>
              </a:extLst>
            </p:cNvPr>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a:extLst>
                <a:ext uri="{FF2B5EF4-FFF2-40B4-BE49-F238E27FC236}">
                  <a16:creationId xmlns:a16="http://schemas.microsoft.com/office/drawing/2014/main" id="{0AD402A0-468C-4B40-03EC-C50B6BE71185}"/>
                </a:ext>
              </a:extLst>
            </p:cNvPr>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a:extLst>
                <a:ext uri="{FF2B5EF4-FFF2-40B4-BE49-F238E27FC236}">
                  <a16:creationId xmlns:a16="http://schemas.microsoft.com/office/drawing/2014/main" id="{2E9BA4C5-03EC-84C4-5977-5A8088D296C8}"/>
                </a:ext>
              </a:extLst>
            </p:cNvPr>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a:extLst>
                <a:ext uri="{FF2B5EF4-FFF2-40B4-BE49-F238E27FC236}">
                  <a16:creationId xmlns:a16="http://schemas.microsoft.com/office/drawing/2014/main" id="{E9FCAB34-B45A-4BD9-7A3B-20B0D24EB9FB}"/>
                </a:ext>
              </a:extLst>
            </p:cNvPr>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a:extLst>
                <a:ext uri="{FF2B5EF4-FFF2-40B4-BE49-F238E27FC236}">
                  <a16:creationId xmlns:a16="http://schemas.microsoft.com/office/drawing/2014/main" id="{A9B9169F-FC71-A275-D55D-974641BFD3C6}"/>
                </a:ext>
              </a:extLst>
            </p:cNvPr>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a:extLst>
                <a:ext uri="{FF2B5EF4-FFF2-40B4-BE49-F238E27FC236}">
                  <a16:creationId xmlns:a16="http://schemas.microsoft.com/office/drawing/2014/main" id="{45BC0194-8CA1-67DA-0C65-32FE9C4DFDA5}"/>
                </a:ext>
              </a:extLst>
            </p:cNvPr>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a:extLst>
                <a:ext uri="{FF2B5EF4-FFF2-40B4-BE49-F238E27FC236}">
                  <a16:creationId xmlns:a16="http://schemas.microsoft.com/office/drawing/2014/main" id="{C38F9DDA-E6D3-B1F4-E57E-5F1DB55D951A}"/>
                </a:ext>
              </a:extLst>
            </p:cNvPr>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a:extLst>
                <a:ext uri="{FF2B5EF4-FFF2-40B4-BE49-F238E27FC236}">
                  <a16:creationId xmlns:a16="http://schemas.microsoft.com/office/drawing/2014/main" id="{4DD2E7AF-018A-A624-0E2A-314CFE639298}"/>
                </a:ext>
              </a:extLst>
            </p:cNvPr>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a:extLst>
                <a:ext uri="{FF2B5EF4-FFF2-40B4-BE49-F238E27FC236}">
                  <a16:creationId xmlns:a16="http://schemas.microsoft.com/office/drawing/2014/main" id="{28B51ED8-72FD-0608-61FB-1944DF106156}"/>
                </a:ext>
              </a:extLst>
            </p:cNvPr>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a:extLst>
                <a:ext uri="{FF2B5EF4-FFF2-40B4-BE49-F238E27FC236}">
                  <a16:creationId xmlns:a16="http://schemas.microsoft.com/office/drawing/2014/main" id="{F35CC0E2-63AC-F3B3-4A82-A511ACD781B9}"/>
                </a:ext>
              </a:extLst>
            </p:cNvPr>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a:extLst>
                <a:ext uri="{FF2B5EF4-FFF2-40B4-BE49-F238E27FC236}">
                  <a16:creationId xmlns:a16="http://schemas.microsoft.com/office/drawing/2014/main" id="{48AF0B56-4E74-06FF-3D99-22EBC247D6E5}"/>
                </a:ext>
              </a:extLst>
            </p:cNvPr>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a:extLst>
                <a:ext uri="{FF2B5EF4-FFF2-40B4-BE49-F238E27FC236}">
                  <a16:creationId xmlns:a16="http://schemas.microsoft.com/office/drawing/2014/main" id="{A7BB068E-E9EE-4D94-93B6-224AF950E695}"/>
                </a:ext>
              </a:extLst>
            </p:cNvPr>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a:extLst>
                <a:ext uri="{FF2B5EF4-FFF2-40B4-BE49-F238E27FC236}">
                  <a16:creationId xmlns:a16="http://schemas.microsoft.com/office/drawing/2014/main" id="{0C50B123-0282-5742-D64F-F44B7B91D003}"/>
                </a:ext>
              </a:extLst>
            </p:cNvPr>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a:extLst>
                <a:ext uri="{FF2B5EF4-FFF2-40B4-BE49-F238E27FC236}">
                  <a16:creationId xmlns:a16="http://schemas.microsoft.com/office/drawing/2014/main" id="{53FF9274-608E-16A6-BEBB-121496C1F527}"/>
                </a:ext>
              </a:extLst>
            </p:cNvPr>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a:extLst>
                <a:ext uri="{FF2B5EF4-FFF2-40B4-BE49-F238E27FC236}">
                  <a16:creationId xmlns:a16="http://schemas.microsoft.com/office/drawing/2014/main" id="{233D6492-3F02-C9B3-E68C-F571E33A9F0F}"/>
                </a:ext>
              </a:extLst>
            </p:cNvPr>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a:extLst>
                <a:ext uri="{FF2B5EF4-FFF2-40B4-BE49-F238E27FC236}">
                  <a16:creationId xmlns:a16="http://schemas.microsoft.com/office/drawing/2014/main" id="{C495CC71-7A8B-F385-D553-05AD94EE6A07}"/>
                </a:ext>
              </a:extLst>
            </p:cNvPr>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8">
            <a:extLst>
              <a:ext uri="{FF2B5EF4-FFF2-40B4-BE49-F238E27FC236}">
                <a16:creationId xmlns:a16="http://schemas.microsoft.com/office/drawing/2014/main" id="{45F75E63-63E8-1665-E166-A215E6B50C38}"/>
              </a:ext>
            </a:extLst>
          </p:cNvPr>
          <p:cNvGrpSpPr/>
          <p:nvPr/>
        </p:nvGrpSpPr>
        <p:grpSpPr>
          <a:xfrm>
            <a:off x="800268" y="572302"/>
            <a:ext cx="97351" cy="3499440"/>
            <a:chOff x="4524297" y="1013625"/>
            <a:chExt cx="95403" cy="3116250"/>
          </a:xfrm>
        </p:grpSpPr>
        <p:sp>
          <p:nvSpPr>
            <p:cNvPr id="1225" name="Google Shape;1225;p48">
              <a:extLst>
                <a:ext uri="{FF2B5EF4-FFF2-40B4-BE49-F238E27FC236}">
                  <a16:creationId xmlns:a16="http://schemas.microsoft.com/office/drawing/2014/main" id="{BEF70ED5-B458-7A01-B83D-AE0CA8E57EB9}"/>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a:extLst>
                <a:ext uri="{FF2B5EF4-FFF2-40B4-BE49-F238E27FC236}">
                  <a16:creationId xmlns:a16="http://schemas.microsoft.com/office/drawing/2014/main" id="{78787DA4-9CB6-634B-46D3-885A7EEA870D}"/>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a:extLst>
                <a:ext uri="{FF2B5EF4-FFF2-40B4-BE49-F238E27FC236}">
                  <a16:creationId xmlns:a16="http://schemas.microsoft.com/office/drawing/2014/main" id="{8651729E-4FB0-7FCF-9788-20D283D171DC}"/>
                </a:ext>
              </a:extLst>
            </p:cNvPr>
            <p:cNvSpPr/>
            <p:nvPr/>
          </p:nvSpPr>
          <p:spPr>
            <a:xfrm>
              <a:off x="4524297"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a:extLst>
                <a:ext uri="{FF2B5EF4-FFF2-40B4-BE49-F238E27FC236}">
                  <a16:creationId xmlns:a16="http://schemas.microsoft.com/office/drawing/2014/main" id="{06E41510-96E8-4EDE-5B8C-295E27180618}"/>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a:extLst>
                <a:ext uri="{FF2B5EF4-FFF2-40B4-BE49-F238E27FC236}">
                  <a16:creationId xmlns:a16="http://schemas.microsoft.com/office/drawing/2014/main" id="{D2C64E9C-92D8-1061-4243-D3D8031511EE}"/>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a:extLst>
                <a:ext uri="{FF2B5EF4-FFF2-40B4-BE49-F238E27FC236}">
                  <a16:creationId xmlns:a16="http://schemas.microsoft.com/office/drawing/2014/main" id="{6FEAEE71-6AD7-C9B1-3011-E9F16FA16BE0}"/>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41;p32">
            <a:extLst>
              <a:ext uri="{FF2B5EF4-FFF2-40B4-BE49-F238E27FC236}">
                <a16:creationId xmlns:a16="http://schemas.microsoft.com/office/drawing/2014/main" id="{D4AB0063-8BFC-84FB-DE5D-E215B1F0BEEA}"/>
              </a:ext>
            </a:extLst>
          </p:cNvPr>
          <p:cNvSpPr txBox="1">
            <a:spLocks/>
          </p:cNvSpPr>
          <p:nvPr/>
        </p:nvSpPr>
        <p:spPr>
          <a:xfrm>
            <a:off x="923434" y="1622209"/>
            <a:ext cx="7650369" cy="18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endParaRPr lang="en-US" sz="1800" dirty="0">
              <a:solidFill>
                <a:schemeClr val="bg1"/>
              </a:solidFill>
            </a:endParaRPr>
          </a:p>
          <a:p>
            <a:pPr algn="just">
              <a:lnSpc>
                <a:spcPct val="150000"/>
              </a:lnSpc>
            </a:pPr>
            <a:endParaRPr lang="en-US" sz="1800" dirty="0">
              <a:solidFill>
                <a:schemeClr val="bg1"/>
              </a:solidFill>
            </a:endParaRPr>
          </a:p>
        </p:txBody>
      </p:sp>
      <p:pic>
        <p:nvPicPr>
          <p:cNvPr id="6" name="Google Shape;766;p12" descr="HTML, CSS and JavaScript suit as explained coding layers outline diagram.  Website project development stages with basic skeletal or … | Css, Css  programming, Coding">
            <a:extLst>
              <a:ext uri="{FF2B5EF4-FFF2-40B4-BE49-F238E27FC236}">
                <a16:creationId xmlns:a16="http://schemas.microsoft.com/office/drawing/2014/main" id="{8F443567-5007-A8AB-302C-4FD139ABE7D4}"/>
              </a:ext>
            </a:extLst>
          </p:cNvPr>
          <p:cNvPicPr preferRelativeResize="0"/>
          <p:nvPr/>
        </p:nvPicPr>
        <p:blipFill rotWithShape="1">
          <a:blip r:embed="rId3">
            <a:alphaModFix/>
          </a:blip>
          <a:srcRect/>
          <a:stretch/>
        </p:blipFill>
        <p:spPr>
          <a:xfrm>
            <a:off x="2147767" y="749406"/>
            <a:ext cx="4727918" cy="3218504"/>
          </a:xfrm>
          <a:prstGeom prst="rect">
            <a:avLst/>
          </a:prstGeom>
          <a:noFill/>
          <a:ln>
            <a:noFill/>
          </a:ln>
        </p:spPr>
      </p:pic>
    </p:spTree>
    <p:extLst>
      <p:ext uri="{BB962C8B-B14F-4D97-AF65-F5344CB8AC3E}">
        <p14:creationId xmlns:p14="http://schemas.microsoft.com/office/powerpoint/2010/main" val="244155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49"/>
        <p:cNvGrpSpPr/>
        <p:nvPr/>
      </p:nvGrpSpPr>
      <p:grpSpPr>
        <a:xfrm>
          <a:off x="0" y="0"/>
          <a:ext cx="0" cy="0"/>
          <a:chOff x="0" y="0"/>
          <a:chExt cx="0" cy="0"/>
        </a:xfrm>
      </p:grpSpPr>
      <p:sp>
        <p:nvSpPr>
          <p:cNvPr id="850" name="Google Shape;850;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XÂY DỰNG GIAO DIỆN</a:t>
            </a:r>
            <a:endParaRPr dirty="0"/>
          </a:p>
        </p:txBody>
      </p:sp>
      <p:sp>
        <p:nvSpPr>
          <p:cNvPr id="852" name="Google Shape;852;p36"/>
          <p:cNvSpPr txBox="1"/>
          <p:nvPr/>
        </p:nvSpPr>
        <p:spPr>
          <a:xfrm>
            <a:off x="1539319" y="2105242"/>
            <a:ext cx="1534670" cy="36499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1600"/>
              </a:spcAft>
              <a:buNone/>
            </a:pPr>
            <a:r>
              <a:rPr lang="en-US" dirty="0">
                <a:solidFill>
                  <a:schemeClr val="dk1"/>
                </a:solidFill>
                <a:latin typeface="Roboto"/>
                <a:ea typeface="Roboto"/>
                <a:cs typeface="Roboto"/>
                <a:sym typeface="Roboto"/>
              </a:rPr>
              <a:t>Input </a:t>
            </a:r>
            <a:r>
              <a:rPr lang="en-US" dirty="0" err="1">
                <a:solidFill>
                  <a:schemeClr val="dk1"/>
                </a:solidFill>
                <a:latin typeface="Roboto"/>
                <a:ea typeface="Roboto"/>
                <a:cs typeface="Roboto"/>
                <a:sym typeface="Roboto"/>
              </a:rPr>
              <a:t>số</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tiền</a:t>
            </a:r>
            <a:endParaRPr dirty="0">
              <a:solidFill>
                <a:schemeClr val="dk1"/>
              </a:solidFill>
              <a:latin typeface="Roboto"/>
              <a:ea typeface="Roboto"/>
              <a:cs typeface="Roboto"/>
              <a:sym typeface="Roboto"/>
            </a:endParaRPr>
          </a:p>
        </p:txBody>
      </p:sp>
      <p:sp>
        <p:nvSpPr>
          <p:cNvPr id="853" name="Google Shape;853;p36"/>
          <p:cNvSpPr txBox="1"/>
          <p:nvPr/>
        </p:nvSpPr>
        <p:spPr>
          <a:xfrm>
            <a:off x="1053153" y="1162925"/>
            <a:ext cx="6034368" cy="56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solidFill>
                  <a:schemeClr val="dk1"/>
                </a:solidFill>
                <a:latin typeface="Roboto"/>
                <a:ea typeface="Roboto"/>
                <a:cs typeface="Roboto"/>
                <a:sym typeface="Roboto"/>
              </a:rPr>
              <a:t>C</a:t>
            </a:r>
            <a:r>
              <a:rPr lang="en" sz="2000" dirty="0">
                <a:solidFill>
                  <a:schemeClr val="dk1"/>
                </a:solidFill>
                <a:latin typeface="Roboto"/>
                <a:ea typeface="Roboto"/>
                <a:cs typeface="Roboto"/>
                <a:sym typeface="Roboto"/>
              </a:rPr>
              <a:t>ác thành phần nổi bật của giao diện bao gồm:</a:t>
            </a:r>
            <a:endParaRPr sz="2000"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2000" dirty="0">
              <a:solidFill>
                <a:schemeClr val="dk1"/>
              </a:solidFill>
              <a:latin typeface="Roboto"/>
              <a:ea typeface="Roboto"/>
              <a:cs typeface="Roboto"/>
              <a:sym typeface="Roboto"/>
            </a:endParaRPr>
          </a:p>
        </p:txBody>
      </p:sp>
      <p:sp>
        <p:nvSpPr>
          <p:cNvPr id="3" name="Rectangle: Rounded Corners 2">
            <a:extLst>
              <a:ext uri="{FF2B5EF4-FFF2-40B4-BE49-F238E27FC236}">
                <a16:creationId xmlns:a16="http://schemas.microsoft.com/office/drawing/2014/main" id="{686F8CBA-7420-FC19-210A-14072AA9C8A4}"/>
              </a:ext>
            </a:extLst>
          </p:cNvPr>
          <p:cNvSpPr/>
          <p:nvPr/>
        </p:nvSpPr>
        <p:spPr>
          <a:xfrm>
            <a:off x="1446782" y="1904135"/>
            <a:ext cx="1328928" cy="36499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err="1">
                <a:solidFill>
                  <a:schemeClr val="tx2">
                    <a:lumMod val="75000"/>
                    <a:lumOff val="25000"/>
                  </a:schemeClr>
                </a:solidFill>
              </a:rPr>
              <a:t>Số</a:t>
            </a:r>
            <a:r>
              <a:rPr lang="en-US" dirty="0">
                <a:solidFill>
                  <a:schemeClr val="tx2">
                    <a:lumMod val="75000"/>
                    <a:lumOff val="25000"/>
                  </a:schemeClr>
                </a:solidFill>
              </a:rPr>
              <a:t> </a:t>
            </a:r>
            <a:r>
              <a:rPr lang="en-US" dirty="0" err="1">
                <a:solidFill>
                  <a:schemeClr val="tx2">
                    <a:lumMod val="75000"/>
                    <a:lumOff val="25000"/>
                  </a:schemeClr>
                </a:solidFill>
              </a:rPr>
              <a:t>tiền</a:t>
            </a:r>
            <a:endParaRPr lang="en-US" dirty="0">
              <a:solidFill>
                <a:schemeClr val="tx2">
                  <a:lumMod val="75000"/>
                  <a:lumOff val="25000"/>
                </a:schemeClr>
              </a:solidFill>
            </a:endParaRPr>
          </a:p>
        </p:txBody>
      </p:sp>
      <p:sp>
        <p:nvSpPr>
          <p:cNvPr id="4" name="Rectangle: Rounded Corners 3">
            <a:extLst>
              <a:ext uri="{FF2B5EF4-FFF2-40B4-BE49-F238E27FC236}">
                <a16:creationId xmlns:a16="http://schemas.microsoft.com/office/drawing/2014/main" id="{D508BA41-D602-E565-B465-4BC31CCCC986}"/>
              </a:ext>
            </a:extLst>
          </p:cNvPr>
          <p:cNvSpPr/>
          <p:nvPr/>
        </p:nvSpPr>
        <p:spPr>
          <a:xfrm>
            <a:off x="2936951" y="1898436"/>
            <a:ext cx="3270097" cy="36499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err="1">
                <a:solidFill>
                  <a:schemeClr val="tx2">
                    <a:lumMod val="75000"/>
                    <a:lumOff val="25000"/>
                  </a:schemeClr>
                </a:solidFill>
              </a:rPr>
              <a:t>Từ</a:t>
            </a:r>
            <a:r>
              <a:rPr lang="en-US" dirty="0">
                <a:solidFill>
                  <a:schemeClr val="tx2">
                    <a:lumMod val="75000"/>
                    <a:lumOff val="25000"/>
                  </a:schemeClr>
                </a:solidFill>
              </a:rPr>
              <a:t> </a:t>
            </a:r>
            <a:r>
              <a:rPr lang="en-US" dirty="0" err="1">
                <a:solidFill>
                  <a:schemeClr val="tx2">
                    <a:lumMod val="75000"/>
                    <a:lumOff val="25000"/>
                  </a:schemeClr>
                </a:solidFill>
              </a:rPr>
              <a:t>khóa</a:t>
            </a:r>
            <a:r>
              <a:rPr lang="en-US" dirty="0">
                <a:solidFill>
                  <a:schemeClr val="tx2">
                    <a:lumMod val="75000"/>
                    <a:lumOff val="25000"/>
                  </a:schemeClr>
                </a:solidFill>
              </a:rPr>
              <a:t> </a:t>
            </a:r>
            <a:r>
              <a:rPr lang="en-US" dirty="0" err="1">
                <a:solidFill>
                  <a:schemeClr val="tx2">
                    <a:lumMod val="75000"/>
                    <a:lumOff val="25000"/>
                  </a:schemeClr>
                </a:solidFill>
              </a:rPr>
              <a:t>tìm</a:t>
            </a:r>
            <a:r>
              <a:rPr lang="en-US" dirty="0">
                <a:solidFill>
                  <a:schemeClr val="tx2">
                    <a:lumMod val="75000"/>
                    <a:lumOff val="25000"/>
                  </a:schemeClr>
                </a:solidFill>
              </a:rPr>
              <a:t> </a:t>
            </a:r>
            <a:r>
              <a:rPr lang="en-US" dirty="0" err="1">
                <a:solidFill>
                  <a:schemeClr val="tx2">
                    <a:lumMod val="75000"/>
                    <a:lumOff val="25000"/>
                  </a:schemeClr>
                </a:solidFill>
              </a:rPr>
              <a:t>kiếm</a:t>
            </a:r>
            <a:endParaRPr lang="en-US" dirty="0">
              <a:solidFill>
                <a:schemeClr val="tx2">
                  <a:lumMod val="75000"/>
                  <a:lumOff val="25000"/>
                </a:schemeClr>
              </a:solidFill>
            </a:endParaRPr>
          </a:p>
        </p:txBody>
      </p:sp>
      <p:sp>
        <p:nvSpPr>
          <p:cNvPr id="5" name="Rectangle: Rounded Corners 4">
            <a:extLst>
              <a:ext uri="{FF2B5EF4-FFF2-40B4-BE49-F238E27FC236}">
                <a16:creationId xmlns:a16="http://schemas.microsoft.com/office/drawing/2014/main" id="{A685CD5E-5196-96FE-4C16-CF3DA72BF969}"/>
              </a:ext>
            </a:extLst>
          </p:cNvPr>
          <p:cNvSpPr/>
          <p:nvPr/>
        </p:nvSpPr>
        <p:spPr>
          <a:xfrm>
            <a:off x="6368289" y="1898436"/>
            <a:ext cx="1328928" cy="364998"/>
          </a:xfrm>
          <a:prstGeom prst="roundRect">
            <a:avLst/>
          </a:prstGeom>
          <a:solidFill>
            <a:srgbClr val="5B0971"/>
          </a:solidFill>
          <a:ln w="6350">
            <a:solidFill>
              <a:schemeClr val="accent5">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schemeClr val="bg1"/>
                </a:solidFill>
              </a:rPr>
              <a:t>Tìm</a:t>
            </a:r>
            <a:r>
              <a:rPr lang="en-US" dirty="0">
                <a:solidFill>
                  <a:schemeClr val="bg1"/>
                </a:solidFill>
              </a:rPr>
              <a:t> </a:t>
            </a:r>
            <a:r>
              <a:rPr lang="en-US" dirty="0" err="1">
                <a:solidFill>
                  <a:schemeClr val="bg1"/>
                </a:solidFill>
              </a:rPr>
              <a:t>kiếm</a:t>
            </a:r>
            <a:endParaRPr lang="en-US" dirty="0">
              <a:solidFill>
                <a:schemeClr val="bg1"/>
              </a:solidFill>
            </a:endParaRPr>
          </a:p>
        </p:txBody>
      </p:sp>
      <p:sp>
        <p:nvSpPr>
          <p:cNvPr id="6" name="Google Shape;852;p36">
            <a:extLst>
              <a:ext uri="{FF2B5EF4-FFF2-40B4-BE49-F238E27FC236}">
                <a16:creationId xmlns:a16="http://schemas.microsoft.com/office/drawing/2014/main" id="{5E41E471-D7B9-971D-1074-981DB240091D}"/>
              </a:ext>
            </a:extLst>
          </p:cNvPr>
          <p:cNvSpPr txBox="1"/>
          <p:nvPr/>
        </p:nvSpPr>
        <p:spPr>
          <a:xfrm>
            <a:off x="3417492" y="2080935"/>
            <a:ext cx="2446052" cy="36499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1600"/>
              </a:spcAft>
              <a:buNone/>
            </a:pPr>
            <a:r>
              <a:rPr lang="en-US" dirty="0">
                <a:solidFill>
                  <a:schemeClr val="dk1"/>
                </a:solidFill>
                <a:latin typeface="Roboto"/>
                <a:ea typeface="Roboto"/>
                <a:cs typeface="Roboto"/>
                <a:sym typeface="Roboto"/>
              </a:rPr>
              <a:t>Input </a:t>
            </a:r>
            <a:r>
              <a:rPr lang="en-US" dirty="0" err="1">
                <a:solidFill>
                  <a:schemeClr val="dk1"/>
                </a:solidFill>
                <a:latin typeface="Roboto"/>
                <a:ea typeface="Roboto"/>
                <a:cs typeface="Roboto"/>
                <a:sym typeface="Roboto"/>
              </a:rPr>
              <a:t>từ</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khóa</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cần</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tìm</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trong</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nội</a:t>
            </a:r>
            <a:r>
              <a:rPr lang="en-US" dirty="0">
                <a:solidFill>
                  <a:schemeClr val="dk1"/>
                </a:solidFill>
                <a:latin typeface="Roboto"/>
                <a:ea typeface="Roboto"/>
                <a:cs typeface="Roboto"/>
                <a:sym typeface="Roboto"/>
              </a:rPr>
              <a:t> dung </a:t>
            </a:r>
            <a:r>
              <a:rPr lang="en-US" dirty="0" err="1">
                <a:solidFill>
                  <a:schemeClr val="dk1"/>
                </a:solidFill>
                <a:latin typeface="Roboto"/>
                <a:ea typeface="Roboto"/>
                <a:cs typeface="Roboto"/>
                <a:sym typeface="Roboto"/>
              </a:rPr>
              <a:t>giao</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dịch</a:t>
            </a:r>
            <a:endParaRPr dirty="0">
              <a:solidFill>
                <a:schemeClr val="dk1"/>
              </a:solidFill>
              <a:latin typeface="Roboto"/>
              <a:ea typeface="Roboto"/>
              <a:cs typeface="Roboto"/>
              <a:sym typeface="Roboto"/>
            </a:endParaRPr>
          </a:p>
        </p:txBody>
      </p:sp>
      <p:sp>
        <p:nvSpPr>
          <p:cNvPr id="7" name="Google Shape;852;p36">
            <a:extLst>
              <a:ext uri="{FF2B5EF4-FFF2-40B4-BE49-F238E27FC236}">
                <a16:creationId xmlns:a16="http://schemas.microsoft.com/office/drawing/2014/main" id="{E5D87D56-E49C-EC89-A84E-A3EC4662252E}"/>
              </a:ext>
            </a:extLst>
          </p:cNvPr>
          <p:cNvSpPr txBox="1"/>
          <p:nvPr/>
        </p:nvSpPr>
        <p:spPr>
          <a:xfrm>
            <a:off x="6492853" y="2105242"/>
            <a:ext cx="2446052" cy="36499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1600"/>
              </a:spcAft>
              <a:buNone/>
            </a:pPr>
            <a:r>
              <a:rPr lang="en-US" dirty="0" err="1">
                <a:solidFill>
                  <a:schemeClr val="dk1"/>
                </a:solidFill>
                <a:latin typeface="Roboto"/>
                <a:ea typeface="Roboto"/>
                <a:cs typeface="Roboto"/>
                <a:sym typeface="Roboto"/>
              </a:rPr>
              <a:t>Nút</a:t>
            </a:r>
            <a:r>
              <a:rPr lang="en-US" dirty="0">
                <a:solidFill>
                  <a:schemeClr val="dk1"/>
                </a:solidFill>
                <a:latin typeface="Roboto"/>
                <a:ea typeface="Roboto"/>
                <a:cs typeface="Roboto"/>
                <a:sym typeface="Roboto"/>
              </a:rPr>
              <a:t> search</a:t>
            </a:r>
            <a:endParaRPr dirty="0">
              <a:solidFill>
                <a:schemeClr val="dk1"/>
              </a:solidFill>
              <a:latin typeface="Roboto"/>
              <a:ea typeface="Roboto"/>
              <a:cs typeface="Roboto"/>
              <a:sym typeface="Roboto"/>
            </a:endParaRPr>
          </a:p>
        </p:txBody>
      </p:sp>
      <p:pic>
        <p:nvPicPr>
          <p:cNvPr id="8" name="Picture 7">
            <a:extLst>
              <a:ext uri="{FF2B5EF4-FFF2-40B4-BE49-F238E27FC236}">
                <a16:creationId xmlns:a16="http://schemas.microsoft.com/office/drawing/2014/main" id="{390C135D-DD15-4708-5F76-E208681353CD}"/>
              </a:ext>
            </a:extLst>
          </p:cNvPr>
          <p:cNvPicPr>
            <a:picLocks noChangeAspect="1"/>
          </p:cNvPicPr>
          <p:nvPr/>
        </p:nvPicPr>
        <p:blipFill>
          <a:blip r:embed="rId3"/>
          <a:srcRect l="930" t="44548" r="1008" b="34606"/>
          <a:stretch/>
        </p:blipFill>
        <p:spPr>
          <a:xfrm>
            <a:off x="1226289" y="3137991"/>
            <a:ext cx="6804838" cy="813733"/>
          </a:xfrm>
          <a:prstGeom prst="rect">
            <a:avLst/>
          </a:prstGeom>
        </p:spPr>
      </p:pic>
      <p:sp>
        <p:nvSpPr>
          <p:cNvPr id="9" name="Google Shape;852;p36">
            <a:extLst>
              <a:ext uri="{FF2B5EF4-FFF2-40B4-BE49-F238E27FC236}">
                <a16:creationId xmlns:a16="http://schemas.microsoft.com/office/drawing/2014/main" id="{95E8D874-0A75-2D6F-F6C2-ECA53C3FB9FC}"/>
              </a:ext>
            </a:extLst>
          </p:cNvPr>
          <p:cNvSpPr txBox="1"/>
          <p:nvPr/>
        </p:nvSpPr>
        <p:spPr>
          <a:xfrm>
            <a:off x="3518200" y="3759700"/>
            <a:ext cx="2446052" cy="36499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1600"/>
              </a:spcAft>
              <a:buNone/>
            </a:pPr>
            <a:r>
              <a:rPr lang="en-US" dirty="0" err="1">
                <a:solidFill>
                  <a:schemeClr val="dk1"/>
                </a:solidFill>
                <a:latin typeface="Roboto"/>
                <a:ea typeface="Roboto"/>
                <a:cs typeface="Roboto"/>
                <a:sym typeface="Roboto"/>
              </a:rPr>
              <a:t>Bảng</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hiển</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thị</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kết</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quả</a:t>
            </a:r>
            <a:endParaRPr dirty="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49">
          <a:extLst>
            <a:ext uri="{FF2B5EF4-FFF2-40B4-BE49-F238E27FC236}">
              <a16:creationId xmlns:a16="http://schemas.microsoft.com/office/drawing/2014/main" id="{C61F9575-B1FC-1486-8016-F4D77D458283}"/>
            </a:ext>
          </a:extLst>
        </p:cNvPr>
        <p:cNvGrpSpPr/>
        <p:nvPr/>
      </p:nvGrpSpPr>
      <p:grpSpPr>
        <a:xfrm>
          <a:off x="0" y="0"/>
          <a:ext cx="0" cy="0"/>
          <a:chOff x="0" y="0"/>
          <a:chExt cx="0" cy="0"/>
        </a:xfrm>
      </p:grpSpPr>
      <p:sp>
        <p:nvSpPr>
          <p:cNvPr id="850" name="Google Shape;850;p36">
            <a:extLst>
              <a:ext uri="{FF2B5EF4-FFF2-40B4-BE49-F238E27FC236}">
                <a16:creationId xmlns:a16="http://schemas.microsoft.com/office/drawing/2014/main" id="{2BEB9C25-AFFB-AA60-C8BD-A632B20BE991}"/>
              </a:ext>
            </a:extLst>
          </p:cNvPr>
          <p:cNvSpPr txBox="1">
            <a:spLocks noGrp="1"/>
          </p:cNvSpPr>
          <p:nvPr>
            <p:ph type="title"/>
          </p:nvPr>
        </p:nvSpPr>
        <p:spPr>
          <a:xfrm>
            <a:off x="720000" y="30608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XÂY DỰNG GIAO DIỆN</a:t>
            </a:r>
            <a:endParaRPr dirty="0"/>
          </a:p>
        </p:txBody>
      </p:sp>
      <p:sp>
        <p:nvSpPr>
          <p:cNvPr id="2" name="Google Shape;850;p36">
            <a:extLst>
              <a:ext uri="{FF2B5EF4-FFF2-40B4-BE49-F238E27FC236}">
                <a16:creationId xmlns:a16="http://schemas.microsoft.com/office/drawing/2014/main" id="{24B0B213-F143-184B-4DFD-78A059C70332}"/>
              </a:ext>
            </a:extLst>
          </p:cNvPr>
          <p:cNvSpPr txBox="1">
            <a:spLocks/>
          </p:cNvSpPr>
          <p:nvPr/>
        </p:nvSpPr>
        <p:spPr>
          <a:xfrm>
            <a:off x="482538" y="926140"/>
            <a:ext cx="30687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2000" b="1"/>
              <a:t>Tiêu chí đánh giá giao diện</a:t>
            </a:r>
            <a:endParaRPr lang="en-US" sz="2000" b="1" dirty="0"/>
          </a:p>
        </p:txBody>
      </p:sp>
      <p:sp>
        <p:nvSpPr>
          <p:cNvPr id="10" name="Google Shape;850;p36">
            <a:extLst>
              <a:ext uri="{FF2B5EF4-FFF2-40B4-BE49-F238E27FC236}">
                <a16:creationId xmlns:a16="http://schemas.microsoft.com/office/drawing/2014/main" id="{5A3A42D0-8C09-8D01-04B7-60AC428C9DF0}"/>
              </a:ext>
            </a:extLst>
          </p:cNvPr>
          <p:cNvSpPr txBox="1">
            <a:spLocks/>
          </p:cNvSpPr>
          <p:nvPr/>
        </p:nvSpPr>
        <p:spPr>
          <a:xfrm>
            <a:off x="872399" y="162097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vi-VN" sz="1800" dirty="0">
                <a:solidFill>
                  <a:srgbClr val="F84AFC"/>
                </a:solidFill>
              </a:rPr>
              <a:t>UI Design (User Interface Design): </a:t>
            </a:r>
            <a:r>
              <a:rPr lang="vi-VN" sz="1800" dirty="0"/>
              <a:t>Thiết kế trải giao diện người dùng</a:t>
            </a:r>
          </a:p>
          <a:p>
            <a:pPr algn="just"/>
            <a:endParaRPr lang="vi-VN" sz="1800" dirty="0"/>
          </a:p>
          <a:p>
            <a:pPr algn="just"/>
            <a:r>
              <a:rPr lang="vi-VN" sz="1800" dirty="0"/>
              <a:t>Giao diện đẹp sẽ khiến nhiều người thích thú, tạo được thiện cảm tốt, tăng độ tin cậy </a:t>
            </a:r>
          </a:p>
          <a:p>
            <a:pPr algn="just"/>
            <a:endParaRPr lang="en-US" sz="1800" dirty="0"/>
          </a:p>
        </p:txBody>
      </p:sp>
      <p:sp>
        <p:nvSpPr>
          <p:cNvPr id="11" name="Google Shape;850;p36">
            <a:extLst>
              <a:ext uri="{FF2B5EF4-FFF2-40B4-BE49-F238E27FC236}">
                <a16:creationId xmlns:a16="http://schemas.microsoft.com/office/drawing/2014/main" id="{3582072C-00B9-43B7-6EFD-4E8A4F6879DB}"/>
              </a:ext>
            </a:extLst>
          </p:cNvPr>
          <p:cNvSpPr txBox="1">
            <a:spLocks/>
          </p:cNvSpPr>
          <p:nvPr/>
        </p:nvSpPr>
        <p:spPr>
          <a:xfrm>
            <a:off x="872399" y="29498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vi-VN" sz="1800" dirty="0">
                <a:solidFill>
                  <a:srgbClr val="F84AFC"/>
                </a:solidFill>
              </a:rPr>
              <a:t>UX Design (User Experience Design): </a:t>
            </a:r>
            <a:r>
              <a:rPr lang="vi-VN" sz="1800" dirty="0"/>
              <a:t>Thiết kế trải nghiệm người dùng</a:t>
            </a:r>
          </a:p>
          <a:p>
            <a:pPr algn="just"/>
            <a:endParaRPr lang="vi-VN" sz="1800" dirty="0"/>
          </a:p>
          <a:p>
            <a:pPr algn="just"/>
            <a:r>
              <a:rPr lang="vi-VN" sz="1800" dirty="0"/>
              <a:t>Trải nghiệm giao diện tốt góp phần làm tăng sự hài lòng, muốn sử dụng lại sản phẩm trong tương lai</a:t>
            </a:r>
            <a:endParaRPr lang="en-US" sz="1800" dirty="0"/>
          </a:p>
        </p:txBody>
      </p:sp>
    </p:spTree>
    <p:extLst>
      <p:ext uri="{BB962C8B-B14F-4D97-AF65-F5344CB8AC3E}">
        <p14:creationId xmlns:p14="http://schemas.microsoft.com/office/powerpoint/2010/main" val="3720564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3">
          <a:extLst>
            <a:ext uri="{FF2B5EF4-FFF2-40B4-BE49-F238E27FC236}">
              <a16:creationId xmlns:a16="http://schemas.microsoft.com/office/drawing/2014/main" id="{5CEECDDA-2091-291A-FC5D-51A9F280D0D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519A8E-E43E-3AA0-4BB2-A735D6D8F67B}"/>
              </a:ext>
            </a:extLst>
          </p:cNvPr>
          <p:cNvPicPr>
            <a:picLocks noChangeAspect="1"/>
          </p:cNvPicPr>
          <p:nvPr/>
        </p:nvPicPr>
        <p:blipFill>
          <a:blip r:embed="rId3"/>
          <a:srcRect r="543"/>
          <a:stretch/>
        </p:blipFill>
        <p:spPr>
          <a:xfrm>
            <a:off x="0" y="433691"/>
            <a:ext cx="9144000" cy="4276117"/>
          </a:xfrm>
          <a:prstGeom prst="rect">
            <a:avLst/>
          </a:prstGeom>
        </p:spPr>
      </p:pic>
    </p:spTree>
    <p:extLst>
      <p:ext uri="{BB962C8B-B14F-4D97-AF65-F5344CB8AC3E}">
        <p14:creationId xmlns:p14="http://schemas.microsoft.com/office/powerpoint/2010/main" val="3749253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8">
          <a:extLst>
            <a:ext uri="{FF2B5EF4-FFF2-40B4-BE49-F238E27FC236}">
              <a16:creationId xmlns:a16="http://schemas.microsoft.com/office/drawing/2014/main" id="{A682573D-6029-694A-AFDC-169C04A66AC0}"/>
            </a:ext>
          </a:extLst>
        </p:cNvPr>
        <p:cNvGrpSpPr/>
        <p:nvPr/>
      </p:nvGrpSpPr>
      <p:grpSpPr>
        <a:xfrm>
          <a:off x="0" y="0"/>
          <a:ext cx="0" cy="0"/>
          <a:chOff x="0" y="0"/>
          <a:chExt cx="0" cy="0"/>
        </a:xfrm>
      </p:grpSpPr>
      <p:grpSp>
        <p:nvGrpSpPr>
          <p:cNvPr id="1191" name="Google Shape;1191;p48">
            <a:extLst>
              <a:ext uri="{FF2B5EF4-FFF2-40B4-BE49-F238E27FC236}">
                <a16:creationId xmlns:a16="http://schemas.microsoft.com/office/drawing/2014/main" id="{136F79C7-48F2-7190-5A59-43CBE9EE8943}"/>
              </a:ext>
            </a:extLst>
          </p:cNvPr>
          <p:cNvGrpSpPr/>
          <p:nvPr/>
        </p:nvGrpSpPr>
        <p:grpSpPr>
          <a:xfrm>
            <a:off x="7839456" y="3760249"/>
            <a:ext cx="1032596" cy="1038299"/>
            <a:chOff x="5612559" y="834972"/>
            <a:chExt cx="3473558" cy="3473558"/>
          </a:xfrm>
        </p:grpSpPr>
        <p:sp>
          <p:nvSpPr>
            <p:cNvPr id="1192" name="Google Shape;1192;p48">
              <a:extLst>
                <a:ext uri="{FF2B5EF4-FFF2-40B4-BE49-F238E27FC236}">
                  <a16:creationId xmlns:a16="http://schemas.microsoft.com/office/drawing/2014/main" id="{B7EAF6A1-A855-9A5B-0EA0-78F06594927A}"/>
                </a:ext>
              </a:extLst>
            </p:cNvPr>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a:extLst>
                <a:ext uri="{FF2B5EF4-FFF2-40B4-BE49-F238E27FC236}">
                  <a16:creationId xmlns:a16="http://schemas.microsoft.com/office/drawing/2014/main" id="{A246D6DC-DD0E-C250-0D43-C936867481DC}"/>
                </a:ext>
              </a:extLst>
            </p:cNvPr>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a:extLst>
                <a:ext uri="{FF2B5EF4-FFF2-40B4-BE49-F238E27FC236}">
                  <a16:creationId xmlns:a16="http://schemas.microsoft.com/office/drawing/2014/main" id="{A462E35A-A681-7799-8DFC-82E2AEDC978D}"/>
                </a:ext>
              </a:extLst>
            </p:cNvPr>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a:extLst>
                <a:ext uri="{FF2B5EF4-FFF2-40B4-BE49-F238E27FC236}">
                  <a16:creationId xmlns:a16="http://schemas.microsoft.com/office/drawing/2014/main" id="{7677DBE7-3A5A-C865-F04A-0246A67C0330}"/>
                </a:ext>
              </a:extLst>
            </p:cNvPr>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a:extLst>
                <a:ext uri="{FF2B5EF4-FFF2-40B4-BE49-F238E27FC236}">
                  <a16:creationId xmlns:a16="http://schemas.microsoft.com/office/drawing/2014/main" id="{A4A2B949-C15B-1094-1910-F0E01095D2AF}"/>
                </a:ext>
              </a:extLst>
            </p:cNvPr>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a:extLst>
                <a:ext uri="{FF2B5EF4-FFF2-40B4-BE49-F238E27FC236}">
                  <a16:creationId xmlns:a16="http://schemas.microsoft.com/office/drawing/2014/main" id="{52A50F07-C406-F3AD-BA4C-7BFA1316D7B7}"/>
                </a:ext>
              </a:extLst>
            </p:cNvPr>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a:extLst>
                <a:ext uri="{FF2B5EF4-FFF2-40B4-BE49-F238E27FC236}">
                  <a16:creationId xmlns:a16="http://schemas.microsoft.com/office/drawing/2014/main" id="{1A6B3CF1-EA50-9EE0-5ED4-B880C79ECDDC}"/>
                </a:ext>
              </a:extLst>
            </p:cNvPr>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a:extLst>
                <a:ext uri="{FF2B5EF4-FFF2-40B4-BE49-F238E27FC236}">
                  <a16:creationId xmlns:a16="http://schemas.microsoft.com/office/drawing/2014/main" id="{4DBF874A-1003-6C3B-B55D-08314A0635C5}"/>
                </a:ext>
              </a:extLst>
            </p:cNvPr>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a:extLst>
                <a:ext uri="{FF2B5EF4-FFF2-40B4-BE49-F238E27FC236}">
                  <a16:creationId xmlns:a16="http://schemas.microsoft.com/office/drawing/2014/main" id="{69EF7152-C95D-1571-8DC2-905BF880A114}"/>
                </a:ext>
              </a:extLst>
            </p:cNvPr>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a:extLst>
                <a:ext uri="{FF2B5EF4-FFF2-40B4-BE49-F238E27FC236}">
                  <a16:creationId xmlns:a16="http://schemas.microsoft.com/office/drawing/2014/main" id="{9D0DA496-BAFB-44E3-2874-E5CF5B581B99}"/>
                </a:ext>
              </a:extLst>
            </p:cNvPr>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a:extLst>
                <a:ext uri="{FF2B5EF4-FFF2-40B4-BE49-F238E27FC236}">
                  <a16:creationId xmlns:a16="http://schemas.microsoft.com/office/drawing/2014/main" id="{F6422F0E-A03E-79CF-A267-F0800DB63545}"/>
                </a:ext>
              </a:extLst>
            </p:cNvPr>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a:extLst>
                <a:ext uri="{FF2B5EF4-FFF2-40B4-BE49-F238E27FC236}">
                  <a16:creationId xmlns:a16="http://schemas.microsoft.com/office/drawing/2014/main" id="{8816B3C9-A1AC-1041-ABF6-C7001E0E9857}"/>
                </a:ext>
              </a:extLst>
            </p:cNvPr>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a:extLst>
                <a:ext uri="{FF2B5EF4-FFF2-40B4-BE49-F238E27FC236}">
                  <a16:creationId xmlns:a16="http://schemas.microsoft.com/office/drawing/2014/main" id="{006126B8-79E3-71AA-097A-5577BF50FBE3}"/>
                </a:ext>
              </a:extLst>
            </p:cNvPr>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a:extLst>
                <a:ext uri="{FF2B5EF4-FFF2-40B4-BE49-F238E27FC236}">
                  <a16:creationId xmlns:a16="http://schemas.microsoft.com/office/drawing/2014/main" id="{A23705E8-CC9C-B5F8-0BE0-3D74774B3651}"/>
                </a:ext>
              </a:extLst>
            </p:cNvPr>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a:extLst>
                <a:ext uri="{FF2B5EF4-FFF2-40B4-BE49-F238E27FC236}">
                  <a16:creationId xmlns:a16="http://schemas.microsoft.com/office/drawing/2014/main" id="{7829D105-5F54-97DF-CFA3-9B724CD67372}"/>
                </a:ext>
              </a:extLst>
            </p:cNvPr>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a:extLst>
                <a:ext uri="{FF2B5EF4-FFF2-40B4-BE49-F238E27FC236}">
                  <a16:creationId xmlns:a16="http://schemas.microsoft.com/office/drawing/2014/main" id="{A4195DB7-A213-5E5B-4B16-1D3D0A05BA7E}"/>
                </a:ext>
              </a:extLst>
            </p:cNvPr>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a:extLst>
                <a:ext uri="{FF2B5EF4-FFF2-40B4-BE49-F238E27FC236}">
                  <a16:creationId xmlns:a16="http://schemas.microsoft.com/office/drawing/2014/main" id="{82BD0C7A-6818-8FCC-0BDF-B6E6994F5C70}"/>
                </a:ext>
              </a:extLst>
            </p:cNvPr>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a:extLst>
                <a:ext uri="{FF2B5EF4-FFF2-40B4-BE49-F238E27FC236}">
                  <a16:creationId xmlns:a16="http://schemas.microsoft.com/office/drawing/2014/main" id="{774B3085-1B51-46C0-7AA9-65C5832D0AD8}"/>
                </a:ext>
              </a:extLst>
            </p:cNvPr>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a:extLst>
                <a:ext uri="{FF2B5EF4-FFF2-40B4-BE49-F238E27FC236}">
                  <a16:creationId xmlns:a16="http://schemas.microsoft.com/office/drawing/2014/main" id="{41FB43A5-D626-82B8-668E-BEA1BD7BD8C4}"/>
                </a:ext>
              </a:extLst>
            </p:cNvPr>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a:extLst>
                <a:ext uri="{FF2B5EF4-FFF2-40B4-BE49-F238E27FC236}">
                  <a16:creationId xmlns:a16="http://schemas.microsoft.com/office/drawing/2014/main" id="{41FADC95-B73E-93B1-169F-D2A0B4FF01EA}"/>
                </a:ext>
              </a:extLst>
            </p:cNvPr>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a:extLst>
                <a:ext uri="{FF2B5EF4-FFF2-40B4-BE49-F238E27FC236}">
                  <a16:creationId xmlns:a16="http://schemas.microsoft.com/office/drawing/2014/main" id="{85115652-95D7-E6F8-B46D-FFAF099214B3}"/>
                </a:ext>
              </a:extLst>
            </p:cNvPr>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a:extLst>
                <a:ext uri="{FF2B5EF4-FFF2-40B4-BE49-F238E27FC236}">
                  <a16:creationId xmlns:a16="http://schemas.microsoft.com/office/drawing/2014/main" id="{449A782D-DACB-0E46-5C39-9EFE0A380E8C}"/>
                </a:ext>
              </a:extLst>
            </p:cNvPr>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a:extLst>
                <a:ext uri="{FF2B5EF4-FFF2-40B4-BE49-F238E27FC236}">
                  <a16:creationId xmlns:a16="http://schemas.microsoft.com/office/drawing/2014/main" id="{50C47D2C-718A-C8BC-C234-B49753BB571D}"/>
                </a:ext>
              </a:extLst>
            </p:cNvPr>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a:extLst>
                <a:ext uri="{FF2B5EF4-FFF2-40B4-BE49-F238E27FC236}">
                  <a16:creationId xmlns:a16="http://schemas.microsoft.com/office/drawing/2014/main" id="{C69D6ADA-744E-6D40-C403-D96F4A6DFADE}"/>
                </a:ext>
              </a:extLst>
            </p:cNvPr>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a:extLst>
                <a:ext uri="{FF2B5EF4-FFF2-40B4-BE49-F238E27FC236}">
                  <a16:creationId xmlns:a16="http://schemas.microsoft.com/office/drawing/2014/main" id="{B04B84E1-34D9-8ADB-14A4-261B57B2B084}"/>
                </a:ext>
              </a:extLst>
            </p:cNvPr>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a:extLst>
                <a:ext uri="{FF2B5EF4-FFF2-40B4-BE49-F238E27FC236}">
                  <a16:creationId xmlns:a16="http://schemas.microsoft.com/office/drawing/2014/main" id="{8AC08105-F044-2877-F18E-A7998BC5E8AD}"/>
                </a:ext>
              </a:extLst>
            </p:cNvPr>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a:extLst>
                <a:ext uri="{FF2B5EF4-FFF2-40B4-BE49-F238E27FC236}">
                  <a16:creationId xmlns:a16="http://schemas.microsoft.com/office/drawing/2014/main" id="{7BB2F7A4-E245-F639-FD1C-8853A12F0A46}"/>
                </a:ext>
              </a:extLst>
            </p:cNvPr>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a:extLst>
                <a:ext uri="{FF2B5EF4-FFF2-40B4-BE49-F238E27FC236}">
                  <a16:creationId xmlns:a16="http://schemas.microsoft.com/office/drawing/2014/main" id="{82940101-5BD1-2C87-924C-1AE80CC44D28}"/>
                </a:ext>
              </a:extLst>
            </p:cNvPr>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a:extLst>
                <a:ext uri="{FF2B5EF4-FFF2-40B4-BE49-F238E27FC236}">
                  <a16:creationId xmlns:a16="http://schemas.microsoft.com/office/drawing/2014/main" id="{29CBB19F-C50B-EBE1-00E1-39A435ED66C6}"/>
                </a:ext>
              </a:extLst>
            </p:cNvPr>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a:extLst>
                <a:ext uri="{FF2B5EF4-FFF2-40B4-BE49-F238E27FC236}">
                  <a16:creationId xmlns:a16="http://schemas.microsoft.com/office/drawing/2014/main" id="{1EC8B87E-7BC3-4B14-D66A-A9B7FEDA30A0}"/>
                </a:ext>
              </a:extLst>
            </p:cNvPr>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a:extLst>
                <a:ext uri="{FF2B5EF4-FFF2-40B4-BE49-F238E27FC236}">
                  <a16:creationId xmlns:a16="http://schemas.microsoft.com/office/drawing/2014/main" id="{3F585CCC-1A08-05EB-BB2C-8834943F155C}"/>
                </a:ext>
              </a:extLst>
            </p:cNvPr>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a:extLst>
                <a:ext uri="{FF2B5EF4-FFF2-40B4-BE49-F238E27FC236}">
                  <a16:creationId xmlns:a16="http://schemas.microsoft.com/office/drawing/2014/main" id="{3F81D916-B5EA-24DA-B52E-CA2F8D44200C}"/>
                </a:ext>
              </a:extLst>
            </p:cNvPr>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8">
            <a:extLst>
              <a:ext uri="{FF2B5EF4-FFF2-40B4-BE49-F238E27FC236}">
                <a16:creationId xmlns:a16="http://schemas.microsoft.com/office/drawing/2014/main" id="{C289949F-8EFE-7C68-FB52-E0F069F1D53D}"/>
              </a:ext>
            </a:extLst>
          </p:cNvPr>
          <p:cNvGrpSpPr/>
          <p:nvPr/>
        </p:nvGrpSpPr>
        <p:grpSpPr>
          <a:xfrm>
            <a:off x="499852" y="614353"/>
            <a:ext cx="75699" cy="4045753"/>
            <a:chOff x="4524297" y="1013625"/>
            <a:chExt cx="95403" cy="3116250"/>
          </a:xfrm>
        </p:grpSpPr>
        <p:sp>
          <p:nvSpPr>
            <p:cNvPr id="1225" name="Google Shape;1225;p48">
              <a:extLst>
                <a:ext uri="{FF2B5EF4-FFF2-40B4-BE49-F238E27FC236}">
                  <a16:creationId xmlns:a16="http://schemas.microsoft.com/office/drawing/2014/main" id="{2843081A-5737-D4F1-16E2-3C90BA5723E6}"/>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48">
              <a:extLst>
                <a:ext uri="{FF2B5EF4-FFF2-40B4-BE49-F238E27FC236}">
                  <a16:creationId xmlns:a16="http://schemas.microsoft.com/office/drawing/2014/main" id="{060C53BC-EA93-6CDF-8407-460543482757}"/>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a:extLst>
                <a:ext uri="{FF2B5EF4-FFF2-40B4-BE49-F238E27FC236}">
                  <a16:creationId xmlns:a16="http://schemas.microsoft.com/office/drawing/2014/main" id="{673E04DD-CF82-FDB8-0DA9-836F062EE71D}"/>
                </a:ext>
              </a:extLst>
            </p:cNvPr>
            <p:cNvSpPr/>
            <p:nvPr/>
          </p:nvSpPr>
          <p:spPr>
            <a:xfrm>
              <a:off x="4524297"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a:extLst>
                <a:ext uri="{FF2B5EF4-FFF2-40B4-BE49-F238E27FC236}">
                  <a16:creationId xmlns:a16="http://schemas.microsoft.com/office/drawing/2014/main" id="{B948303C-AE03-9728-CCBF-89914A4C6E8F}"/>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a:extLst>
                <a:ext uri="{FF2B5EF4-FFF2-40B4-BE49-F238E27FC236}">
                  <a16:creationId xmlns:a16="http://schemas.microsoft.com/office/drawing/2014/main" id="{53EA28C5-8A74-DDC4-3547-B5DE49C752AA}"/>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a:extLst>
                <a:ext uri="{FF2B5EF4-FFF2-40B4-BE49-F238E27FC236}">
                  <a16:creationId xmlns:a16="http://schemas.microsoft.com/office/drawing/2014/main" id="{72BE95B1-6FBC-4AF9-1A19-005282D029D5}"/>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41;p32">
            <a:extLst>
              <a:ext uri="{FF2B5EF4-FFF2-40B4-BE49-F238E27FC236}">
                <a16:creationId xmlns:a16="http://schemas.microsoft.com/office/drawing/2014/main" id="{01D7AB54-361D-4F07-E0E9-3E374485B5C7}"/>
              </a:ext>
            </a:extLst>
          </p:cNvPr>
          <p:cNvSpPr txBox="1">
            <a:spLocks/>
          </p:cNvSpPr>
          <p:nvPr/>
        </p:nvSpPr>
        <p:spPr>
          <a:xfrm>
            <a:off x="923434" y="1622209"/>
            <a:ext cx="7650369" cy="18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endParaRPr lang="en-US" sz="1800" dirty="0">
              <a:solidFill>
                <a:schemeClr val="bg1"/>
              </a:solidFill>
            </a:endParaRPr>
          </a:p>
          <a:p>
            <a:pPr algn="just">
              <a:lnSpc>
                <a:spcPct val="150000"/>
              </a:lnSpc>
            </a:pPr>
            <a:endParaRPr lang="en-US" sz="1800" dirty="0">
              <a:solidFill>
                <a:schemeClr val="bg1"/>
              </a:solidFill>
            </a:endParaRPr>
          </a:p>
        </p:txBody>
      </p:sp>
      <p:pic>
        <p:nvPicPr>
          <p:cNvPr id="2" name="Picture 1">
            <a:extLst>
              <a:ext uri="{FF2B5EF4-FFF2-40B4-BE49-F238E27FC236}">
                <a16:creationId xmlns:a16="http://schemas.microsoft.com/office/drawing/2014/main" id="{934EC901-620C-4229-4B68-DFBD06FB9B9A}"/>
              </a:ext>
            </a:extLst>
          </p:cNvPr>
          <p:cNvPicPr>
            <a:picLocks noChangeAspect="1"/>
          </p:cNvPicPr>
          <p:nvPr/>
        </p:nvPicPr>
        <p:blipFill>
          <a:blip r:embed="rId3"/>
          <a:stretch>
            <a:fillRect/>
          </a:stretch>
        </p:blipFill>
        <p:spPr>
          <a:xfrm>
            <a:off x="2858523" y="1555627"/>
            <a:ext cx="3691209" cy="3035259"/>
          </a:xfrm>
          <a:prstGeom prst="rect">
            <a:avLst/>
          </a:prstGeom>
        </p:spPr>
      </p:pic>
      <p:sp>
        <p:nvSpPr>
          <p:cNvPr id="3" name="Google Shape;786;p34">
            <a:extLst>
              <a:ext uri="{FF2B5EF4-FFF2-40B4-BE49-F238E27FC236}">
                <a16:creationId xmlns:a16="http://schemas.microsoft.com/office/drawing/2014/main" id="{962256D5-FAF1-848D-2843-B7350649AE51}"/>
              </a:ext>
            </a:extLst>
          </p:cNvPr>
          <p:cNvSpPr txBox="1">
            <a:spLocks/>
          </p:cNvSpPr>
          <p:nvPr/>
        </p:nvSpPr>
        <p:spPr>
          <a:xfrm>
            <a:off x="1043156" y="505510"/>
            <a:ext cx="7295391" cy="62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bg1"/>
                </a:solidFill>
              </a:rPr>
              <a:t>Khi </a:t>
            </a:r>
            <a:r>
              <a:rPr lang="en-US" sz="1600" dirty="0" err="1">
                <a:solidFill>
                  <a:schemeClr val="bg1"/>
                </a:solidFill>
              </a:rPr>
              <a:t>người</a:t>
            </a:r>
            <a:r>
              <a:rPr lang="en-US" sz="1600" dirty="0">
                <a:solidFill>
                  <a:schemeClr val="bg1"/>
                </a:solidFill>
              </a:rPr>
              <a:t> </a:t>
            </a:r>
            <a:r>
              <a:rPr lang="en-US" sz="1600" dirty="0" err="1">
                <a:solidFill>
                  <a:schemeClr val="bg1"/>
                </a:solidFill>
              </a:rPr>
              <a:t>dùng</a:t>
            </a:r>
            <a:r>
              <a:rPr lang="en-US" sz="1600" dirty="0">
                <a:solidFill>
                  <a:schemeClr val="bg1"/>
                </a:solidFill>
              </a:rPr>
              <a:t> </a:t>
            </a:r>
            <a:r>
              <a:rPr lang="en-US" sz="1600" dirty="0" err="1">
                <a:solidFill>
                  <a:schemeClr val="bg1"/>
                </a:solidFill>
              </a:rPr>
              <a:t>thực</a:t>
            </a:r>
            <a:r>
              <a:rPr lang="en-US" sz="1600" dirty="0">
                <a:solidFill>
                  <a:schemeClr val="bg1"/>
                </a:solidFill>
              </a:rPr>
              <a:t> </a:t>
            </a:r>
            <a:r>
              <a:rPr lang="en-US" sz="1600" dirty="0" err="1">
                <a:solidFill>
                  <a:schemeClr val="bg1"/>
                </a:solidFill>
              </a:rPr>
              <a:t>hiện</a:t>
            </a:r>
            <a:r>
              <a:rPr lang="en-US" sz="1600" dirty="0">
                <a:solidFill>
                  <a:schemeClr val="bg1"/>
                </a:solidFill>
              </a:rPr>
              <a:t> input </a:t>
            </a:r>
            <a:r>
              <a:rPr lang="en-US" sz="1600" dirty="0" err="1">
                <a:solidFill>
                  <a:schemeClr val="bg1"/>
                </a:solidFill>
              </a:rPr>
              <a:t>từ</a:t>
            </a:r>
            <a:r>
              <a:rPr lang="en-US" sz="1600" dirty="0">
                <a:solidFill>
                  <a:schemeClr val="bg1"/>
                </a:solidFill>
              </a:rPr>
              <a:t> </a:t>
            </a:r>
            <a:r>
              <a:rPr lang="en-US" sz="1600" dirty="0" err="1">
                <a:solidFill>
                  <a:schemeClr val="bg1"/>
                </a:solidFill>
              </a:rPr>
              <a:t>khóa</a:t>
            </a:r>
            <a:r>
              <a:rPr lang="en-US" sz="1600" dirty="0">
                <a:solidFill>
                  <a:schemeClr val="bg1"/>
                </a:solidFill>
              </a:rPr>
              <a:t> </a:t>
            </a:r>
            <a:r>
              <a:rPr lang="en-US" sz="1600" dirty="0" err="1">
                <a:solidFill>
                  <a:schemeClr val="bg1"/>
                </a:solidFill>
              </a:rPr>
              <a:t>cần</a:t>
            </a:r>
            <a:r>
              <a:rPr lang="en-US" sz="1600" dirty="0">
                <a:solidFill>
                  <a:schemeClr val="bg1"/>
                </a:solidFill>
              </a:rPr>
              <a:t> </a:t>
            </a:r>
            <a:r>
              <a:rPr lang="en-US" sz="1600" dirty="0" err="1">
                <a:solidFill>
                  <a:schemeClr val="bg1"/>
                </a:solidFill>
              </a:rPr>
              <a:t>tìm</a:t>
            </a:r>
            <a:r>
              <a:rPr lang="en-US" sz="1600" dirty="0">
                <a:solidFill>
                  <a:schemeClr val="bg1"/>
                </a:solidFill>
              </a:rPr>
              <a:t> </a:t>
            </a:r>
            <a:r>
              <a:rPr lang="en-US" sz="1600" dirty="0" err="1">
                <a:solidFill>
                  <a:schemeClr val="bg1"/>
                </a:solidFill>
              </a:rPr>
              <a:t>kiếm</a:t>
            </a:r>
            <a:r>
              <a:rPr lang="en-US" sz="1600" dirty="0">
                <a:solidFill>
                  <a:schemeClr val="bg1"/>
                </a:solidFill>
              </a:rPr>
              <a:t>, </a:t>
            </a:r>
            <a:r>
              <a:rPr lang="en-US" sz="1600" dirty="0" err="1">
                <a:solidFill>
                  <a:schemeClr val="bg1"/>
                </a:solidFill>
              </a:rPr>
              <a:t>khó</a:t>
            </a:r>
            <a:r>
              <a:rPr lang="en-US" sz="1600" dirty="0">
                <a:solidFill>
                  <a:schemeClr val="bg1"/>
                </a:solidFill>
              </a:rPr>
              <a:t> </a:t>
            </a:r>
            <a:r>
              <a:rPr lang="en-US" sz="1600" dirty="0" err="1">
                <a:solidFill>
                  <a:schemeClr val="bg1"/>
                </a:solidFill>
              </a:rPr>
              <a:t>tránh</a:t>
            </a:r>
            <a:r>
              <a:rPr lang="en-US" sz="1600" dirty="0">
                <a:solidFill>
                  <a:schemeClr val="bg1"/>
                </a:solidFill>
              </a:rPr>
              <a:t> </a:t>
            </a:r>
            <a:r>
              <a:rPr lang="en-US" sz="1600" dirty="0" err="1">
                <a:solidFill>
                  <a:schemeClr val="bg1"/>
                </a:solidFill>
              </a:rPr>
              <a:t>khỏi</a:t>
            </a:r>
            <a:r>
              <a:rPr lang="en-US" sz="1600" dirty="0">
                <a:solidFill>
                  <a:schemeClr val="bg1"/>
                </a:solidFill>
              </a:rPr>
              <a:t> </a:t>
            </a:r>
            <a:r>
              <a:rPr lang="en-US" sz="1600" dirty="0" err="1">
                <a:solidFill>
                  <a:schemeClr val="bg1"/>
                </a:solidFill>
              </a:rPr>
              <a:t>những</a:t>
            </a:r>
            <a:r>
              <a:rPr lang="en-US" sz="1600" dirty="0">
                <a:solidFill>
                  <a:schemeClr val="bg1"/>
                </a:solidFill>
              </a:rPr>
              <a:t> </a:t>
            </a:r>
            <a:r>
              <a:rPr lang="en-US" sz="1600" dirty="0" err="1">
                <a:solidFill>
                  <a:schemeClr val="bg1"/>
                </a:solidFill>
              </a:rPr>
              <a:t>từ</a:t>
            </a:r>
            <a:r>
              <a:rPr lang="en-US" sz="1600" dirty="0">
                <a:solidFill>
                  <a:schemeClr val="bg1"/>
                </a:solidFill>
              </a:rPr>
              <a:t> </a:t>
            </a:r>
            <a:r>
              <a:rPr lang="en-US" sz="1600" dirty="0" err="1">
                <a:solidFill>
                  <a:schemeClr val="bg1"/>
                </a:solidFill>
              </a:rPr>
              <a:t>ngữ</a:t>
            </a:r>
            <a:r>
              <a:rPr lang="en-US" sz="1600" dirty="0">
                <a:solidFill>
                  <a:schemeClr val="bg1"/>
                </a:solidFill>
              </a:rPr>
              <a:t> </a:t>
            </a:r>
            <a:r>
              <a:rPr lang="en-US" sz="1600" dirty="0" err="1">
                <a:solidFill>
                  <a:schemeClr val="bg1"/>
                </a:solidFill>
              </a:rPr>
              <a:t>tiếng</a:t>
            </a:r>
            <a:r>
              <a:rPr lang="en-US" sz="1600" dirty="0">
                <a:solidFill>
                  <a:schemeClr val="bg1"/>
                </a:solidFill>
              </a:rPr>
              <a:t> </a:t>
            </a:r>
            <a:r>
              <a:rPr lang="en-US" sz="1600" dirty="0" err="1">
                <a:solidFill>
                  <a:schemeClr val="bg1"/>
                </a:solidFill>
              </a:rPr>
              <a:t>việt</a:t>
            </a:r>
            <a:r>
              <a:rPr lang="en-US" sz="1600" dirty="0">
                <a:solidFill>
                  <a:schemeClr val="bg1"/>
                </a:solidFill>
              </a:rPr>
              <a:t> </a:t>
            </a:r>
            <a:r>
              <a:rPr lang="en-US" sz="1600" dirty="0" err="1">
                <a:solidFill>
                  <a:schemeClr val="bg1"/>
                </a:solidFill>
              </a:rPr>
              <a:t>có</a:t>
            </a:r>
            <a:r>
              <a:rPr lang="en-US" sz="1600" dirty="0">
                <a:solidFill>
                  <a:schemeClr val="bg1"/>
                </a:solidFill>
              </a:rPr>
              <a:t> </a:t>
            </a:r>
            <a:r>
              <a:rPr lang="en-US" sz="1600" dirty="0" err="1">
                <a:solidFill>
                  <a:schemeClr val="bg1"/>
                </a:solidFill>
              </a:rPr>
              <a:t>dấu</a:t>
            </a:r>
            <a:r>
              <a:rPr lang="en-US" sz="1600" dirty="0">
                <a:solidFill>
                  <a:schemeClr val="bg1"/>
                </a:solidFill>
              </a:rPr>
              <a:t>, </a:t>
            </a:r>
            <a:r>
              <a:rPr lang="en-US" sz="1600" dirty="0" err="1">
                <a:solidFill>
                  <a:schemeClr val="bg1"/>
                </a:solidFill>
              </a:rPr>
              <a:t>vì</a:t>
            </a:r>
            <a:r>
              <a:rPr lang="en-US" sz="1600" dirty="0">
                <a:solidFill>
                  <a:schemeClr val="bg1"/>
                </a:solidFill>
              </a:rPr>
              <a:t> </a:t>
            </a:r>
            <a:r>
              <a:rPr lang="en-US" sz="1600" dirty="0" err="1">
                <a:solidFill>
                  <a:schemeClr val="bg1"/>
                </a:solidFill>
              </a:rPr>
              <a:t>vậy</a:t>
            </a:r>
            <a:r>
              <a:rPr lang="en-US" sz="1600" dirty="0">
                <a:solidFill>
                  <a:schemeClr val="bg1"/>
                </a:solidFill>
              </a:rPr>
              <a:t> </a:t>
            </a:r>
            <a:r>
              <a:rPr lang="en-US" sz="1600" dirty="0" err="1">
                <a:solidFill>
                  <a:schemeClr val="bg1"/>
                </a:solidFill>
              </a:rPr>
              <a:t>cần</a:t>
            </a:r>
            <a:r>
              <a:rPr lang="en-US" sz="1600" dirty="0">
                <a:solidFill>
                  <a:schemeClr val="bg1"/>
                </a:solidFill>
              </a:rPr>
              <a:t> </a:t>
            </a:r>
            <a:r>
              <a:rPr lang="en-US" sz="1600" dirty="0" err="1">
                <a:solidFill>
                  <a:schemeClr val="bg1"/>
                </a:solidFill>
              </a:rPr>
              <a:t>loại</a:t>
            </a:r>
            <a:r>
              <a:rPr lang="en-US" sz="1600" dirty="0">
                <a:solidFill>
                  <a:schemeClr val="bg1"/>
                </a:solidFill>
              </a:rPr>
              <a:t> </a:t>
            </a:r>
            <a:r>
              <a:rPr lang="en-US" sz="1600" dirty="0" err="1">
                <a:solidFill>
                  <a:schemeClr val="bg1"/>
                </a:solidFill>
              </a:rPr>
              <a:t>bỏ</a:t>
            </a:r>
            <a:r>
              <a:rPr lang="en-US" sz="1600" dirty="0">
                <a:solidFill>
                  <a:schemeClr val="bg1"/>
                </a:solidFill>
              </a:rPr>
              <a:t> </a:t>
            </a:r>
            <a:r>
              <a:rPr lang="en-US" sz="1600" dirty="0" err="1">
                <a:solidFill>
                  <a:schemeClr val="bg1"/>
                </a:solidFill>
              </a:rPr>
              <a:t>những</a:t>
            </a:r>
            <a:r>
              <a:rPr lang="en-US" sz="1600" dirty="0">
                <a:solidFill>
                  <a:schemeClr val="bg1"/>
                </a:solidFill>
              </a:rPr>
              <a:t> </a:t>
            </a:r>
            <a:r>
              <a:rPr lang="en-US" sz="1600" dirty="0" err="1">
                <a:solidFill>
                  <a:schemeClr val="bg1"/>
                </a:solidFill>
              </a:rPr>
              <a:t>dấu</a:t>
            </a:r>
            <a:r>
              <a:rPr lang="en-US" sz="1600" dirty="0">
                <a:solidFill>
                  <a:schemeClr val="bg1"/>
                </a:solidFill>
              </a:rPr>
              <a:t> </a:t>
            </a:r>
            <a:r>
              <a:rPr lang="en-US" sz="1600" dirty="0" err="1">
                <a:solidFill>
                  <a:schemeClr val="bg1"/>
                </a:solidFill>
              </a:rPr>
              <a:t>và</a:t>
            </a:r>
            <a:r>
              <a:rPr lang="en-US" sz="1600" dirty="0">
                <a:solidFill>
                  <a:schemeClr val="bg1"/>
                </a:solidFill>
              </a:rPr>
              <a:t> </a:t>
            </a:r>
            <a:r>
              <a:rPr lang="en-US" sz="1600" dirty="0" err="1">
                <a:solidFill>
                  <a:schemeClr val="bg1"/>
                </a:solidFill>
              </a:rPr>
              <a:t>kí</a:t>
            </a:r>
            <a:r>
              <a:rPr lang="en-US" sz="1600" dirty="0">
                <a:solidFill>
                  <a:schemeClr val="bg1"/>
                </a:solidFill>
              </a:rPr>
              <a:t> </a:t>
            </a:r>
            <a:r>
              <a:rPr lang="en-US" sz="1600" dirty="0" err="1">
                <a:solidFill>
                  <a:schemeClr val="bg1"/>
                </a:solidFill>
              </a:rPr>
              <a:t>tự</a:t>
            </a:r>
            <a:r>
              <a:rPr lang="en-US" sz="1600" dirty="0">
                <a:solidFill>
                  <a:schemeClr val="bg1"/>
                </a:solidFill>
              </a:rPr>
              <a:t> </a:t>
            </a:r>
            <a:r>
              <a:rPr lang="en-US" sz="1600" dirty="0" err="1">
                <a:solidFill>
                  <a:schemeClr val="bg1"/>
                </a:solidFill>
              </a:rPr>
              <a:t>này</a:t>
            </a:r>
            <a:r>
              <a:rPr lang="en-US" sz="1600" dirty="0">
                <a:solidFill>
                  <a:schemeClr val="bg1"/>
                </a:solidFill>
              </a:rPr>
              <a:t> </a:t>
            </a:r>
            <a:r>
              <a:rPr lang="en-US" sz="1600" dirty="0" err="1">
                <a:solidFill>
                  <a:schemeClr val="bg1"/>
                </a:solidFill>
              </a:rPr>
              <a:t>để</a:t>
            </a:r>
            <a:r>
              <a:rPr lang="en-US" sz="1600" dirty="0">
                <a:solidFill>
                  <a:schemeClr val="bg1"/>
                </a:solidFill>
              </a:rPr>
              <a:t> </a:t>
            </a:r>
            <a:r>
              <a:rPr lang="en-US" sz="1600" dirty="0" err="1">
                <a:solidFill>
                  <a:schemeClr val="bg1"/>
                </a:solidFill>
              </a:rPr>
              <a:t>thuận</a:t>
            </a:r>
            <a:r>
              <a:rPr lang="en-US" sz="1600" dirty="0">
                <a:solidFill>
                  <a:schemeClr val="bg1"/>
                </a:solidFill>
              </a:rPr>
              <a:t> </a:t>
            </a:r>
            <a:r>
              <a:rPr lang="en-US" sz="1600" dirty="0" err="1">
                <a:solidFill>
                  <a:schemeClr val="bg1"/>
                </a:solidFill>
              </a:rPr>
              <a:t>lợi</a:t>
            </a:r>
            <a:r>
              <a:rPr lang="en-US" sz="1600" dirty="0">
                <a:solidFill>
                  <a:schemeClr val="bg1"/>
                </a:solidFill>
              </a:rPr>
              <a:t> </a:t>
            </a:r>
            <a:r>
              <a:rPr lang="en-US" sz="1600" dirty="0" err="1">
                <a:solidFill>
                  <a:schemeClr val="bg1"/>
                </a:solidFill>
              </a:rPr>
              <a:t>cho</a:t>
            </a:r>
            <a:r>
              <a:rPr lang="en-US" sz="1600" dirty="0">
                <a:solidFill>
                  <a:schemeClr val="bg1"/>
                </a:solidFill>
              </a:rPr>
              <a:t> </a:t>
            </a:r>
            <a:r>
              <a:rPr lang="en-US" sz="1600" dirty="0" err="1">
                <a:solidFill>
                  <a:schemeClr val="bg1"/>
                </a:solidFill>
              </a:rPr>
              <a:t>việc</a:t>
            </a:r>
            <a:r>
              <a:rPr lang="en-US" sz="1600" dirty="0">
                <a:solidFill>
                  <a:schemeClr val="bg1"/>
                </a:solidFill>
              </a:rPr>
              <a:t> </a:t>
            </a:r>
            <a:r>
              <a:rPr lang="en-US" sz="1600" dirty="0" err="1">
                <a:solidFill>
                  <a:schemeClr val="bg1"/>
                </a:solidFill>
              </a:rPr>
              <a:t>tìm</a:t>
            </a:r>
            <a:r>
              <a:rPr lang="en-US" sz="1600" dirty="0">
                <a:solidFill>
                  <a:schemeClr val="bg1"/>
                </a:solidFill>
              </a:rPr>
              <a:t> </a:t>
            </a:r>
            <a:r>
              <a:rPr lang="en-US" sz="1600" dirty="0" err="1">
                <a:solidFill>
                  <a:schemeClr val="bg1"/>
                </a:solidFill>
              </a:rPr>
              <a:t>kiếm</a:t>
            </a:r>
            <a:endParaRPr lang="vi-VN" sz="1600" dirty="0">
              <a:solidFill>
                <a:schemeClr val="bg1"/>
              </a:solidFill>
            </a:endParaRPr>
          </a:p>
        </p:txBody>
      </p:sp>
    </p:spTree>
    <p:extLst>
      <p:ext uri="{BB962C8B-B14F-4D97-AF65-F5344CB8AC3E}">
        <p14:creationId xmlns:p14="http://schemas.microsoft.com/office/powerpoint/2010/main" val="3240987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99"/>
        <p:cNvGrpSpPr/>
        <p:nvPr/>
      </p:nvGrpSpPr>
      <p:grpSpPr>
        <a:xfrm>
          <a:off x="0" y="0"/>
          <a:ext cx="0" cy="0"/>
          <a:chOff x="0" y="0"/>
          <a:chExt cx="0" cy="0"/>
        </a:xfrm>
      </p:grpSpPr>
      <p:sp>
        <p:nvSpPr>
          <p:cNvPr id="1600" name="Google Shape;1600;p63"/>
          <p:cNvSpPr txBox="1">
            <a:spLocks noGrp="1"/>
          </p:cNvSpPr>
          <p:nvPr>
            <p:ph type="ctrTitle"/>
          </p:nvPr>
        </p:nvSpPr>
        <p:spPr>
          <a:xfrm>
            <a:off x="2049171" y="1675841"/>
            <a:ext cx="5368500" cy="10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1"/>
                </a:solidFill>
              </a:rPr>
              <a:t>T</a:t>
            </a:r>
            <a:r>
              <a:rPr lang="en" dirty="0">
                <a:solidFill>
                  <a:schemeClr val="accent2"/>
                </a:solidFill>
              </a:rPr>
              <a:t>H</a:t>
            </a:r>
            <a:r>
              <a:rPr lang="en" dirty="0">
                <a:solidFill>
                  <a:schemeClr val="accent3"/>
                </a:solidFill>
              </a:rPr>
              <a:t>A</a:t>
            </a:r>
            <a:r>
              <a:rPr lang="en" dirty="0">
                <a:solidFill>
                  <a:schemeClr val="accent4"/>
                </a:solidFill>
              </a:rPr>
              <a:t>N</a:t>
            </a:r>
            <a:r>
              <a:rPr lang="en" dirty="0">
                <a:solidFill>
                  <a:schemeClr val="accent5"/>
                </a:solidFill>
              </a:rPr>
              <a:t>K</a:t>
            </a:r>
            <a:r>
              <a:rPr lang="en" dirty="0">
                <a:solidFill>
                  <a:schemeClr val="accent6"/>
                </a:solidFill>
              </a:rPr>
              <a:t>S</a:t>
            </a:r>
            <a:endParaRPr dirty="0"/>
          </a:p>
        </p:txBody>
      </p:sp>
      <p:sp>
        <p:nvSpPr>
          <p:cNvPr id="1603" name="Google Shape;1603;p63"/>
          <p:cNvSpPr/>
          <p:nvPr/>
        </p:nvSpPr>
        <p:spPr>
          <a:xfrm>
            <a:off x="3949497" y="2693318"/>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63"/>
          <p:cNvGrpSpPr/>
          <p:nvPr/>
        </p:nvGrpSpPr>
        <p:grpSpPr>
          <a:xfrm>
            <a:off x="4470038" y="2693256"/>
            <a:ext cx="407432" cy="407391"/>
            <a:chOff x="812101" y="2571761"/>
            <a:chExt cx="417066" cy="417024"/>
          </a:xfrm>
        </p:grpSpPr>
        <p:sp>
          <p:nvSpPr>
            <p:cNvPr id="1605" name="Google Shape;1605;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63"/>
          <p:cNvGrpSpPr/>
          <p:nvPr/>
        </p:nvGrpSpPr>
        <p:grpSpPr>
          <a:xfrm>
            <a:off x="4990632" y="2693256"/>
            <a:ext cx="407391" cy="407391"/>
            <a:chOff x="1323129" y="2571761"/>
            <a:chExt cx="417024" cy="417024"/>
          </a:xfrm>
        </p:grpSpPr>
        <p:sp>
          <p:nvSpPr>
            <p:cNvPr id="1610" name="Google Shape;1610;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63"/>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4E8E6091-73F5-E218-AB81-5D1004A8C486}"/>
              </a:ext>
            </a:extLst>
          </p:cNvPr>
          <p:cNvGrpSpPr/>
          <p:nvPr/>
        </p:nvGrpSpPr>
        <p:grpSpPr>
          <a:xfrm>
            <a:off x="2267199" y="3719225"/>
            <a:ext cx="4824399" cy="5658919"/>
            <a:chOff x="5580781" y="1065497"/>
            <a:chExt cx="2624530" cy="3287056"/>
          </a:xfrm>
        </p:grpSpPr>
        <p:grpSp>
          <p:nvGrpSpPr>
            <p:cNvPr id="5" name="Group 4">
              <a:extLst>
                <a:ext uri="{FF2B5EF4-FFF2-40B4-BE49-F238E27FC236}">
                  <a16:creationId xmlns:a16="http://schemas.microsoft.com/office/drawing/2014/main" id="{82C9F21D-D80B-24B3-42AC-4012B67412F2}"/>
                </a:ext>
              </a:extLst>
            </p:cNvPr>
            <p:cNvGrpSpPr/>
            <p:nvPr/>
          </p:nvGrpSpPr>
          <p:grpSpPr>
            <a:xfrm>
              <a:off x="5580781" y="1065497"/>
              <a:ext cx="2624530" cy="3287056"/>
              <a:chOff x="5425354" y="1229436"/>
              <a:chExt cx="2624530" cy="3287056"/>
            </a:xfrm>
          </p:grpSpPr>
          <p:sp>
            <p:nvSpPr>
              <p:cNvPr id="15" name="Google Shape;479;p27">
                <a:extLst>
                  <a:ext uri="{FF2B5EF4-FFF2-40B4-BE49-F238E27FC236}">
                    <a16:creationId xmlns:a16="http://schemas.microsoft.com/office/drawing/2014/main" id="{1420CDA4-9731-1052-BFC1-10ED0B907A7C}"/>
                  </a:ext>
                </a:extLst>
              </p:cNvPr>
              <p:cNvSpPr/>
              <p:nvPr/>
            </p:nvSpPr>
            <p:spPr>
              <a:xfrm>
                <a:off x="5433459" y="2897512"/>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5;p27">
                <a:extLst>
                  <a:ext uri="{FF2B5EF4-FFF2-40B4-BE49-F238E27FC236}">
                    <a16:creationId xmlns:a16="http://schemas.microsoft.com/office/drawing/2014/main" id="{34B99787-E38F-6EB7-5B4E-86137C3011F8}"/>
                  </a:ext>
                </a:extLst>
              </p:cNvPr>
              <p:cNvSpPr/>
              <p:nvPr/>
            </p:nvSpPr>
            <p:spPr>
              <a:xfrm>
                <a:off x="6397555" y="4025528"/>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roup 16">
                <a:extLst>
                  <a:ext uri="{FF2B5EF4-FFF2-40B4-BE49-F238E27FC236}">
                    <a16:creationId xmlns:a16="http://schemas.microsoft.com/office/drawing/2014/main" id="{220FF9CF-E8D3-C9CD-E5E8-50BC9A8D2E45}"/>
                  </a:ext>
                </a:extLst>
              </p:cNvPr>
              <p:cNvGrpSpPr/>
              <p:nvPr/>
            </p:nvGrpSpPr>
            <p:grpSpPr>
              <a:xfrm>
                <a:off x="5425354" y="1229436"/>
                <a:ext cx="2624530" cy="2702942"/>
                <a:chOff x="5411921" y="1220279"/>
                <a:chExt cx="2624530" cy="2702942"/>
              </a:xfrm>
            </p:grpSpPr>
            <p:grpSp>
              <p:nvGrpSpPr>
                <p:cNvPr id="18" name="Group 17">
                  <a:extLst>
                    <a:ext uri="{FF2B5EF4-FFF2-40B4-BE49-F238E27FC236}">
                      <a16:creationId xmlns:a16="http://schemas.microsoft.com/office/drawing/2014/main" id="{4F812371-BC97-E787-3E46-2FBC98B6ECD5}"/>
                    </a:ext>
                  </a:extLst>
                </p:cNvPr>
                <p:cNvGrpSpPr/>
                <p:nvPr/>
              </p:nvGrpSpPr>
              <p:grpSpPr>
                <a:xfrm>
                  <a:off x="5411921" y="1220279"/>
                  <a:ext cx="2624530" cy="1703569"/>
                  <a:chOff x="5218256" y="1070507"/>
                  <a:chExt cx="2624530" cy="1703569"/>
                </a:xfrm>
              </p:grpSpPr>
              <p:sp>
                <p:nvSpPr>
                  <p:cNvPr id="20" name="Google Shape;560;p27">
                    <a:extLst>
                      <a:ext uri="{FF2B5EF4-FFF2-40B4-BE49-F238E27FC236}">
                        <a16:creationId xmlns:a16="http://schemas.microsoft.com/office/drawing/2014/main" id="{45641B6F-0F94-5540-D35A-1CFB78D266BF}"/>
                      </a:ext>
                    </a:extLst>
                  </p:cNvPr>
                  <p:cNvSpPr/>
                  <p:nvPr/>
                </p:nvSpPr>
                <p:spPr>
                  <a:xfrm>
                    <a:off x="5218256" y="1070507"/>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p27">
                    <a:extLst>
                      <a:ext uri="{FF2B5EF4-FFF2-40B4-BE49-F238E27FC236}">
                        <a16:creationId xmlns:a16="http://schemas.microsoft.com/office/drawing/2014/main" id="{FD2E81FA-0E13-E0E9-2265-540C9C56372A}"/>
                      </a:ext>
                    </a:extLst>
                  </p:cNvPr>
                  <p:cNvSpPr/>
                  <p:nvPr/>
                </p:nvSpPr>
                <p:spPr>
                  <a:xfrm>
                    <a:off x="5218256" y="1070507"/>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2;p27">
                    <a:extLst>
                      <a:ext uri="{FF2B5EF4-FFF2-40B4-BE49-F238E27FC236}">
                        <a16:creationId xmlns:a16="http://schemas.microsoft.com/office/drawing/2014/main" id="{4CB5A588-CF6F-A3BE-17EA-488845BD70C1}"/>
                      </a:ext>
                    </a:extLst>
                  </p:cNvPr>
                  <p:cNvSpPr/>
                  <p:nvPr/>
                </p:nvSpPr>
                <p:spPr>
                  <a:xfrm>
                    <a:off x="5321554" y="1417394"/>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516;p27">
                  <a:extLst>
                    <a:ext uri="{FF2B5EF4-FFF2-40B4-BE49-F238E27FC236}">
                      <a16:creationId xmlns:a16="http://schemas.microsoft.com/office/drawing/2014/main" id="{EABEE0EF-C635-EC85-9EAB-B0379955503E}"/>
                    </a:ext>
                  </a:extLst>
                </p:cNvPr>
                <p:cNvSpPr/>
                <p:nvPr/>
              </p:nvSpPr>
              <p:spPr>
                <a:xfrm>
                  <a:off x="5721475" y="3101040"/>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704;p31">
              <a:extLst>
                <a:ext uri="{FF2B5EF4-FFF2-40B4-BE49-F238E27FC236}">
                  <a16:creationId xmlns:a16="http://schemas.microsoft.com/office/drawing/2014/main" id="{634138D3-BE84-9A59-2839-2767FC54E21D}"/>
                </a:ext>
              </a:extLst>
            </p:cNvPr>
            <p:cNvGrpSpPr/>
            <p:nvPr/>
          </p:nvGrpSpPr>
          <p:grpSpPr>
            <a:xfrm>
              <a:off x="6209800" y="1465175"/>
              <a:ext cx="1336251" cy="1133475"/>
              <a:chOff x="-3137650" y="2787000"/>
              <a:chExt cx="291450" cy="257575"/>
            </a:xfrm>
          </p:grpSpPr>
          <p:sp>
            <p:nvSpPr>
              <p:cNvPr id="7" name="Google Shape;705;p31">
                <a:extLst>
                  <a:ext uri="{FF2B5EF4-FFF2-40B4-BE49-F238E27FC236}">
                    <a16:creationId xmlns:a16="http://schemas.microsoft.com/office/drawing/2014/main" id="{80C07D21-12F3-A854-95D6-108488FB555D}"/>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706;p31">
                <a:extLst>
                  <a:ext uri="{FF2B5EF4-FFF2-40B4-BE49-F238E27FC236}">
                    <a16:creationId xmlns:a16="http://schemas.microsoft.com/office/drawing/2014/main" id="{C92DC2C4-E3DA-C12A-4FD5-B256746875EF}"/>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7;p31">
                <a:extLst>
                  <a:ext uri="{FF2B5EF4-FFF2-40B4-BE49-F238E27FC236}">
                    <a16:creationId xmlns:a16="http://schemas.microsoft.com/office/drawing/2014/main" id="{A1A5B45C-B45E-2B21-2D47-D4BDFF4522E7}"/>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8;p31">
                <a:extLst>
                  <a:ext uri="{FF2B5EF4-FFF2-40B4-BE49-F238E27FC236}">
                    <a16:creationId xmlns:a16="http://schemas.microsoft.com/office/drawing/2014/main" id="{C8A0C3DE-A71F-36F2-CA04-2E462417161C}"/>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9;p31">
                <a:extLst>
                  <a:ext uri="{FF2B5EF4-FFF2-40B4-BE49-F238E27FC236}">
                    <a16:creationId xmlns:a16="http://schemas.microsoft.com/office/drawing/2014/main" id="{03DCF1B1-3446-9941-FAB3-39289134764C}"/>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0;p31">
                <a:extLst>
                  <a:ext uri="{FF2B5EF4-FFF2-40B4-BE49-F238E27FC236}">
                    <a16:creationId xmlns:a16="http://schemas.microsoft.com/office/drawing/2014/main" id="{C1A5C5BB-92A9-198F-C5B6-AD7EEC29418A}"/>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1;p31">
                <a:extLst>
                  <a:ext uri="{FF2B5EF4-FFF2-40B4-BE49-F238E27FC236}">
                    <a16:creationId xmlns:a16="http://schemas.microsoft.com/office/drawing/2014/main" id="{9A1767A1-36D3-20BA-7F61-A7B00512463E}"/>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2;p31">
                <a:extLst>
                  <a:ext uri="{FF2B5EF4-FFF2-40B4-BE49-F238E27FC236}">
                    <a16:creationId xmlns:a16="http://schemas.microsoft.com/office/drawing/2014/main" id="{537AA8C6-DC73-6236-7982-850517108077}"/>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62"/>
        <p:cNvGrpSpPr/>
        <p:nvPr/>
      </p:nvGrpSpPr>
      <p:grpSpPr>
        <a:xfrm>
          <a:off x="0" y="0"/>
          <a:ext cx="0" cy="0"/>
          <a:chOff x="0" y="0"/>
          <a:chExt cx="0" cy="0"/>
        </a:xfrm>
      </p:grpSpPr>
      <p:sp>
        <p:nvSpPr>
          <p:cNvPr id="863" name="Google Shape;863;p37"/>
          <p:cNvSpPr txBox="1">
            <a:spLocks noGrp="1"/>
          </p:cNvSpPr>
          <p:nvPr>
            <p:ph type="title"/>
          </p:nvPr>
        </p:nvSpPr>
        <p:spPr>
          <a:xfrm>
            <a:off x="5162060" y="2286734"/>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864" name="Google Shape;864;p37"/>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also the smallest one in the Solar System</a:t>
            </a:r>
            <a:endParaRPr/>
          </a:p>
        </p:txBody>
      </p:sp>
      <p:sp>
        <p:nvSpPr>
          <p:cNvPr id="865" name="Google Shape;865;p37"/>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It’s terribly hot!</a:t>
            </a:r>
            <a:endParaRPr/>
          </a:p>
        </p:txBody>
      </p:sp>
      <p:sp>
        <p:nvSpPr>
          <p:cNvPr id="866" name="Google Shape;866;p37"/>
          <p:cNvSpPr txBox="1">
            <a:spLocks noGrp="1"/>
          </p:cNvSpPr>
          <p:nvPr>
            <p:ph type="title" idx="3"/>
          </p:nvPr>
        </p:nvSpPr>
        <p:spPr>
          <a:xfrm>
            <a:off x="1836635" y="2286734"/>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grpSp>
        <p:nvGrpSpPr>
          <p:cNvPr id="868" name="Google Shape;868;p37"/>
          <p:cNvGrpSpPr/>
          <p:nvPr/>
        </p:nvGrpSpPr>
        <p:grpSpPr>
          <a:xfrm>
            <a:off x="5999604" y="1751566"/>
            <a:ext cx="469887" cy="469887"/>
            <a:chOff x="1487200" y="4993750"/>
            <a:chExt cx="483125" cy="483125"/>
          </a:xfrm>
        </p:grpSpPr>
        <p:sp>
          <p:nvSpPr>
            <p:cNvPr id="869" name="Google Shape;869;p3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870" name="Google Shape;870;p3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871" name="Google Shape;871;p37"/>
          <p:cNvGrpSpPr/>
          <p:nvPr/>
        </p:nvGrpSpPr>
        <p:grpSpPr>
          <a:xfrm>
            <a:off x="2674509" y="1751566"/>
            <a:ext cx="469887" cy="469887"/>
            <a:chOff x="2081650" y="4993750"/>
            <a:chExt cx="483125" cy="483125"/>
          </a:xfrm>
        </p:grpSpPr>
        <p:sp>
          <p:nvSpPr>
            <p:cNvPr id="872" name="Google Shape;872;p3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 name="Google Shape;874;p37"/>
          <p:cNvGrpSpPr/>
          <p:nvPr/>
        </p:nvGrpSpPr>
        <p:grpSpPr>
          <a:xfrm>
            <a:off x="4524300" y="1242225"/>
            <a:ext cx="95400" cy="3116250"/>
            <a:chOff x="4524300" y="1013625"/>
            <a:chExt cx="95400" cy="3116250"/>
          </a:xfrm>
        </p:grpSpPr>
        <p:sp>
          <p:nvSpPr>
            <p:cNvPr id="875" name="Google Shape;875;p3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4CD37B3F-9BC7-FBE7-7D22-498695149D12}"/>
              </a:ext>
            </a:extLst>
          </p:cNvPr>
          <p:cNvSpPr>
            <a:spLocks noGrp="1"/>
          </p:cNvSpPr>
          <p:nvPr>
            <p:ph type="title" idx="4"/>
          </p:nvPr>
        </p:nvSpPr>
        <p:spPr/>
        <p:txBody>
          <a:bodyPr/>
          <a:lstStyle/>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COMPETITORS</a:t>
            </a:r>
            <a:endParaRPr/>
          </a:p>
        </p:txBody>
      </p:sp>
      <p:sp>
        <p:nvSpPr>
          <p:cNvPr id="886" name="Google Shape;886;p38"/>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87" name="Google Shape;887;p38"/>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full of iron oxide dust, giving this planet its reddish cast</a:t>
            </a:r>
            <a:endParaRPr/>
          </a:p>
          <a:p>
            <a:pPr marL="0" lvl="0" indent="0" algn="ctr" rtl="0">
              <a:spcBef>
                <a:spcPts val="0"/>
              </a:spcBef>
              <a:spcAft>
                <a:spcPts val="0"/>
              </a:spcAft>
              <a:buNone/>
            </a:pPr>
            <a:endParaRPr/>
          </a:p>
        </p:txBody>
      </p:sp>
      <p:sp>
        <p:nvSpPr>
          <p:cNvPr id="888" name="Google Shape;888;p38"/>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89" name="Google Shape;889;p38"/>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one and the fourth-brightest object in the sky</a:t>
            </a:r>
            <a:endParaRPr/>
          </a:p>
          <a:p>
            <a:pPr marL="0" lvl="0" indent="0" algn="ctr" rtl="0">
              <a:spcBef>
                <a:spcPts val="0"/>
              </a:spcBef>
              <a:spcAft>
                <a:spcPts val="0"/>
              </a:spcAft>
              <a:buNone/>
            </a:pPr>
            <a:endParaRPr/>
          </a:p>
        </p:txBody>
      </p:sp>
      <p:sp>
        <p:nvSpPr>
          <p:cNvPr id="890" name="Google Shape;890;p38"/>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891" name="Google Shape;891;p38"/>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composed mostly of hydrogen and helium</a:t>
            </a:r>
            <a:endParaRPr/>
          </a:p>
          <a:p>
            <a:pPr marL="0" lvl="0" indent="0" algn="ctr" rtl="0">
              <a:spcBef>
                <a:spcPts val="0"/>
              </a:spcBef>
              <a:spcAft>
                <a:spcPts val="0"/>
              </a:spcAft>
              <a:buNone/>
            </a:pPr>
            <a:endParaRPr/>
          </a:p>
        </p:txBody>
      </p:sp>
      <p:grpSp>
        <p:nvGrpSpPr>
          <p:cNvPr id="892" name="Google Shape;892;p38"/>
          <p:cNvGrpSpPr/>
          <p:nvPr/>
        </p:nvGrpSpPr>
        <p:grpSpPr>
          <a:xfrm>
            <a:off x="1645117" y="1866256"/>
            <a:ext cx="466361" cy="466336"/>
            <a:chOff x="1487200" y="2021475"/>
            <a:chExt cx="483125" cy="483150"/>
          </a:xfrm>
        </p:grpSpPr>
        <p:sp>
          <p:nvSpPr>
            <p:cNvPr id="893" name="Google Shape;893;p38"/>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 name="Google Shape;894;p38"/>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 name="Google Shape;895;p38"/>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 name="Google Shape;896;p38"/>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 name="Google Shape;897;p38"/>
          <p:cNvGrpSpPr/>
          <p:nvPr/>
        </p:nvGrpSpPr>
        <p:grpSpPr>
          <a:xfrm>
            <a:off x="4338843" y="1866258"/>
            <a:ext cx="466331" cy="466332"/>
            <a:chOff x="3282325" y="2035675"/>
            <a:chExt cx="459575" cy="454825"/>
          </a:xfrm>
        </p:grpSpPr>
        <p:sp>
          <p:nvSpPr>
            <p:cNvPr id="898" name="Google Shape;898;p38"/>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 name="Google Shape;899;p38"/>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38"/>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38"/>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2" name="Google Shape;902;p38"/>
          <p:cNvSpPr/>
          <p:nvPr/>
        </p:nvSpPr>
        <p:spPr>
          <a:xfrm>
            <a:off x="7032558" y="1872738"/>
            <a:ext cx="466343" cy="453373"/>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06"/>
        <p:cNvGrpSpPr/>
        <p:nvPr/>
      </p:nvGrpSpPr>
      <p:grpSpPr>
        <a:xfrm>
          <a:off x="0" y="0"/>
          <a:ext cx="0" cy="0"/>
          <a:chOff x="0" y="0"/>
          <a:chExt cx="0" cy="0"/>
        </a:xfrm>
      </p:grpSpPr>
      <p:sp>
        <p:nvSpPr>
          <p:cNvPr id="907" name="Google Shape;907;p39"/>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 VS US</a:t>
            </a:r>
            <a:endParaRPr/>
          </a:p>
        </p:txBody>
      </p:sp>
      <p:sp>
        <p:nvSpPr>
          <p:cNvPr id="908" name="Google Shape;908;p39"/>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atmosphere is very poisonous</a:t>
            </a:r>
            <a:endParaRPr/>
          </a:p>
        </p:txBody>
      </p:sp>
      <p:sp>
        <p:nvSpPr>
          <p:cNvPr id="909" name="Google Shape;909;p39"/>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a:t>
            </a:r>
            <a:endParaRPr/>
          </a:p>
          <a:p>
            <a:pPr marL="0" lvl="0" indent="0" algn="ctr" rtl="0">
              <a:spcBef>
                <a:spcPts val="0"/>
              </a:spcBef>
              <a:spcAft>
                <a:spcPts val="0"/>
              </a:spcAft>
              <a:buNone/>
            </a:pPr>
            <a:r>
              <a:rPr lang="en"/>
              <a:t>Solar System</a:t>
            </a:r>
            <a:endParaRPr/>
          </a:p>
        </p:txBody>
      </p:sp>
      <p:sp>
        <p:nvSpPr>
          <p:cNvPr id="910" name="Google Shape;910;p39"/>
          <p:cNvSpPr txBox="1">
            <a:spLocks noGrp="1"/>
          </p:cNvSpPr>
          <p:nvPr>
            <p:ph type="title" idx="3"/>
          </p:nvPr>
        </p:nvSpPr>
        <p:spPr>
          <a:xfrm>
            <a:off x="1760435" y="1866750"/>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911" name="Google Shape;911;p39"/>
          <p:cNvSpPr txBox="1">
            <a:spLocks noGrp="1"/>
          </p:cNvSpPr>
          <p:nvPr>
            <p:ph type="title"/>
          </p:nvPr>
        </p:nvSpPr>
        <p:spPr>
          <a:xfrm>
            <a:off x="5238260" y="1866750"/>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grpSp>
        <p:nvGrpSpPr>
          <p:cNvPr id="912" name="Google Shape;912;p39"/>
          <p:cNvGrpSpPr/>
          <p:nvPr/>
        </p:nvGrpSpPr>
        <p:grpSpPr>
          <a:xfrm>
            <a:off x="4524300" y="1089825"/>
            <a:ext cx="95400" cy="3116250"/>
            <a:chOff x="4524300" y="1013625"/>
            <a:chExt cx="95400" cy="3116250"/>
          </a:xfrm>
        </p:grpSpPr>
        <p:sp>
          <p:nvSpPr>
            <p:cNvPr id="913" name="Google Shape;913;p3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2"/>
        <p:cNvGrpSpPr/>
        <p:nvPr/>
      </p:nvGrpSpPr>
      <p:grpSpPr>
        <a:xfrm>
          <a:off x="0" y="0"/>
          <a:ext cx="0" cy="0"/>
          <a:chOff x="0" y="0"/>
          <a:chExt cx="0" cy="0"/>
        </a:xfrm>
      </p:grpSpPr>
      <p:sp>
        <p:nvSpPr>
          <p:cNvPr id="923" name="Google Shape;923;p40"/>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1</a:t>
            </a:r>
            <a:r>
              <a:rPr lang="en">
                <a:solidFill>
                  <a:schemeClr val="accent2"/>
                </a:solidFill>
              </a:rPr>
              <a:t>,</a:t>
            </a:r>
            <a:r>
              <a:rPr lang="en">
                <a:solidFill>
                  <a:schemeClr val="accent3"/>
                </a:solidFill>
              </a:rPr>
              <a:t>200</a:t>
            </a:r>
            <a:r>
              <a:rPr lang="en">
                <a:solidFill>
                  <a:schemeClr val="accent4"/>
                </a:solidFill>
              </a:rPr>
              <a:t>,</a:t>
            </a:r>
            <a:r>
              <a:rPr lang="en">
                <a:solidFill>
                  <a:schemeClr val="accent5"/>
                </a:solidFill>
              </a:rPr>
              <a:t>000</a:t>
            </a:r>
            <a:endParaRPr>
              <a:solidFill>
                <a:schemeClr val="accent5"/>
              </a:solidFill>
            </a:endParaRPr>
          </a:p>
        </p:txBody>
      </p:sp>
      <p:sp>
        <p:nvSpPr>
          <p:cNvPr id="924" name="Google Shape;924;p40"/>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p:cNvGrpSpPr/>
        <p:nvPr/>
      </p:nvGrpSpPr>
      <p:grpSpPr>
        <a:xfrm>
          <a:off x="0" y="0"/>
          <a:ext cx="0" cy="0"/>
          <a:chOff x="0" y="0"/>
          <a:chExt cx="0" cy="0"/>
        </a:xfrm>
      </p:grpSpPr>
      <p:sp>
        <p:nvSpPr>
          <p:cNvPr id="961" name="Google Shape;961;p42"/>
          <p:cNvSpPr txBox="1">
            <a:spLocks noGrp="1"/>
          </p:cNvSpPr>
          <p:nvPr>
            <p:ph type="title"/>
          </p:nvPr>
        </p:nvSpPr>
        <p:spPr>
          <a:xfrm>
            <a:off x="1811255" y="0"/>
            <a:ext cx="5957601" cy="100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DANH SÁCH THÀNH VIÊN THỰC HIỆN ĐỀ TÀI</a:t>
            </a:r>
            <a:endParaRPr dirty="0"/>
          </a:p>
        </p:txBody>
      </p:sp>
      <p:sp>
        <p:nvSpPr>
          <p:cNvPr id="962" name="Google Shape;962;p42"/>
          <p:cNvSpPr txBox="1">
            <a:spLocks noGrp="1"/>
          </p:cNvSpPr>
          <p:nvPr>
            <p:ph type="subTitle" idx="1"/>
          </p:nvPr>
        </p:nvSpPr>
        <p:spPr>
          <a:xfrm>
            <a:off x="1399019" y="1786859"/>
            <a:ext cx="1355843" cy="6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Lý Thanh </a:t>
            </a:r>
            <a:r>
              <a:rPr lang="vi-VN" dirty="0">
                <a:solidFill>
                  <a:schemeClr val="tx1"/>
                </a:solidFill>
              </a:rPr>
              <a:t>Tiến</a:t>
            </a:r>
            <a:endParaRPr dirty="0">
              <a:solidFill>
                <a:schemeClr val="tx1"/>
              </a:solidFill>
            </a:endParaRPr>
          </a:p>
        </p:txBody>
      </p:sp>
      <p:grpSp>
        <p:nvGrpSpPr>
          <p:cNvPr id="7" name="Google Shape;1423;p56">
            <a:extLst>
              <a:ext uri="{FF2B5EF4-FFF2-40B4-BE49-F238E27FC236}">
                <a16:creationId xmlns:a16="http://schemas.microsoft.com/office/drawing/2014/main" id="{A8B73E94-C3D9-768B-1B90-C7992B33CC86}"/>
              </a:ext>
            </a:extLst>
          </p:cNvPr>
          <p:cNvGrpSpPr/>
          <p:nvPr/>
        </p:nvGrpSpPr>
        <p:grpSpPr>
          <a:xfrm>
            <a:off x="1878268" y="1191603"/>
            <a:ext cx="397347" cy="489284"/>
            <a:chOff x="3316000" y="4399325"/>
            <a:chExt cx="392325" cy="483100"/>
          </a:xfrm>
        </p:grpSpPr>
        <p:sp>
          <p:nvSpPr>
            <p:cNvPr id="8" name="Google Shape;1424;p56">
              <a:extLst>
                <a:ext uri="{FF2B5EF4-FFF2-40B4-BE49-F238E27FC236}">
                  <a16:creationId xmlns:a16="http://schemas.microsoft.com/office/drawing/2014/main" id="{A3C08319-06EA-E602-A648-6E10EDCA1F26}"/>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425;p56">
              <a:extLst>
                <a:ext uri="{FF2B5EF4-FFF2-40B4-BE49-F238E27FC236}">
                  <a16:creationId xmlns:a16="http://schemas.microsoft.com/office/drawing/2014/main" id="{D84C655D-A8C8-97E5-71F0-038A5E29939C}"/>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1429;p56">
            <a:extLst>
              <a:ext uri="{FF2B5EF4-FFF2-40B4-BE49-F238E27FC236}">
                <a16:creationId xmlns:a16="http://schemas.microsoft.com/office/drawing/2014/main" id="{126BA27D-D1DD-63C9-9EC9-04BEC508C5E6}"/>
              </a:ext>
            </a:extLst>
          </p:cNvPr>
          <p:cNvGrpSpPr/>
          <p:nvPr/>
        </p:nvGrpSpPr>
        <p:grpSpPr>
          <a:xfrm>
            <a:off x="4487390" y="1191603"/>
            <a:ext cx="397347" cy="489284"/>
            <a:chOff x="3316000" y="4399325"/>
            <a:chExt cx="392325" cy="483100"/>
          </a:xfrm>
        </p:grpSpPr>
        <p:sp>
          <p:nvSpPr>
            <p:cNvPr id="11" name="Google Shape;1430;p56">
              <a:extLst>
                <a:ext uri="{FF2B5EF4-FFF2-40B4-BE49-F238E27FC236}">
                  <a16:creationId xmlns:a16="http://schemas.microsoft.com/office/drawing/2014/main" id="{6FC88F27-11F1-2EE7-24D0-2402A94CF4A4}"/>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431;p56">
              <a:extLst>
                <a:ext uri="{FF2B5EF4-FFF2-40B4-BE49-F238E27FC236}">
                  <a16:creationId xmlns:a16="http://schemas.microsoft.com/office/drawing/2014/main" id="{1850E9A1-D935-C369-CB5D-86DF23BDCAF9}"/>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1432;p56">
            <a:extLst>
              <a:ext uri="{FF2B5EF4-FFF2-40B4-BE49-F238E27FC236}">
                <a16:creationId xmlns:a16="http://schemas.microsoft.com/office/drawing/2014/main" id="{95ED389A-E20B-14FA-5A9A-CDD716650ACD}"/>
              </a:ext>
            </a:extLst>
          </p:cNvPr>
          <p:cNvGrpSpPr/>
          <p:nvPr/>
        </p:nvGrpSpPr>
        <p:grpSpPr>
          <a:xfrm>
            <a:off x="7299863" y="1191603"/>
            <a:ext cx="365393" cy="489334"/>
            <a:chOff x="3926225" y="4399275"/>
            <a:chExt cx="360775" cy="483150"/>
          </a:xfrm>
        </p:grpSpPr>
        <p:sp>
          <p:nvSpPr>
            <p:cNvPr id="14" name="Google Shape;1433;p56">
              <a:extLst>
                <a:ext uri="{FF2B5EF4-FFF2-40B4-BE49-F238E27FC236}">
                  <a16:creationId xmlns:a16="http://schemas.microsoft.com/office/drawing/2014/main" id="{93415977-E19F-C9C0-5827-8E9533ECBAB8}"/>
                </a:ext>
              </a:extLst>
            </p:cNvPr>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434;p56">
              <a:extLst>
                <a:ext uri="{FF2B5EF4-FFF2-40B4-BE49-F238E27FC236}">
                  <a16:creationId xmlns:a16="http://schemas.microsoft.com/office/drawing/2014/main" id="{B2D4AD26-72BE-FB58-7F9E-EF87D82E0575}"/>
                </a:ext>
              </a:extLst>
            </p:cNvPr>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 name="Google Shape;962;p42">
            <a:extLst>
              <a:ext uri="{FF2B5EF4-FFF2-40B4-BE49-F238E27FC236}">
                <a16:creationId xmlns:a16="http://schemas.microsoft.com/office/drawing/2014/main" id="{4B9B5924-91A7-39C8-9C67-AEF1358D98B2}"/>
              </a:ext>
            </a:extLst>
          </p:cNvPr>
          <p:cNvSpPr txBox="1">
            <a:spLocks/>
          </p:cNvSpPr>
          <p:nvPr/>
        </p:nvSpPr>
        <p:spPr>
          <a:xfrm>
            <a:off x="3732677" y="1786859"/>
            <a:ext cx="1906772"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dirty="0"/>
              <a:t>Nguyễn Trọng Nhân</a:t>
            </a:r>
          </a:p>
        </p:txBody>
      </p:sp>
      <p:sp>
        <p:nvSpPr>
          <p:cNvPr id="17" name="Google Shape;962;p42">
            <a:extLst>
              <a:ext uri="{FF2B5EF4-FFF2-40B4-BE49-F238E27FC236}">
                <a16:creationId xmlns:a16="http://schemas.microsoft.com/office/drawing/2014/main" id="{5E4C96A2-4B5C-CAA8-C6F8-51CAF31CE13F}"/>
              </a:ext>
            </a:extLst>
          </p:cNvPr>
          <p:cNvSpPr txBox="1">
            <a:spLocks/>
          </p:cNvSpPr>
          <p:nvPr/>
        </p:nvSpPr>
        <p:spPr>
          <a:xfrm>
            <a:off x="6617264" y="1752884"/>
            <a:ext cx="1730592"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dirty="0"/>
              <a:t>Nguyễn Anh Tuấn</a:t>
            </a:r>
          </a:p>
        </p:txBody>
      </p:sp>
      <p:grpSp>
        <p:nvGrpSpPr>
          <p:cNvPr id="18" name="Google Shape;1423;p56">
            <a:extLst>
              <a:ext uri="{FF2B5EF4-FFF2-40B4-BE49-F238E27FC236}">
                <a16:creationId xmlns:a16="http://schemas.microsoft.com/office/drawing/2014/main" id="{CABC5850-5E7D-4FCF-1FD4-6875F1596CB8}"/>
              </a:ext>
            </a:extLst>
          </p:cNvPr>
          <p:cNvGrpSpPr/>
          <p:nvPr/>
        </p:nvGrpSpPr>
        <p:grpSpPr>
          <a:xfrm>
            <a:off x="1446791" y="3069346"/>
            <a:ext cx="397347" cy="489284"/>
            <a:chOff x="3316000" y="4399325"/>
            <a:chExt cx="392325" cy="483100"/>
          </a:xfrm>
        </p:grpSpPr>
        <p:sp>
          <p:nvSpPr>
            <p:cNvPr id="19" name="Google Shape;1424;p56">
              <a:extLst>
                <a:ext uri="{FF2B5EF4-FFF2-40B4-BE49-F238E27FC236}">
                  <a16:creationId xmlns:a16="http://schemas.microsoft.com/office/drawing/2014/main" id="{A16231D9-6995-C37C-47BF-A4AA42705367}"/>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425;p56">
              <a:extLst>
                <a:ext uri="{FF2B5EF4-FFF2-40B4-BE49-F238E27FC236}">
                  <a16:creationId xmlns:a16="http://schemas.microsoft.com/office/drawing/2014/main" id="{A4A62EAF-950C-FC73-FC24-23E95362D1B7}"/>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1429;p56">
            <a:extLst>
              <a:ext uri="{FF2B5EF4-FFF2-40B4-BE49-F238E27FC236}">
                <a16:creationId xmlns:a16="http://schemas.microsoft.com/office/drawing/2014/main" id="{E472A48C-BB69-889F-2997-D286B9D249EC}"/>
              </a:ext>
            </a:extLst>
          </p:cNvPr>
          <p:cNvGrpSpPr/>
          <p:nvPr/>
        </p:nvGrpSpPr>
        <p:grpSpPr>
          <a:xfrm>
            <a:off x="3432268" y="3040688"/>
            <a:ext cx="397347" cy="489284"/>
            <a:chOff x="3316000" y="4399325"/>
            <a:chExt cx="392325" cy="483100"/>
          </a:xfrm>
        </p:grpSpPr>
        <p:sp>
          <p:nvSpPr>
            <p:cNvPr id="22" name="Google Shape;1430;p56">
              <a:extLst>
                <a:ext uri="{FF2B5EF4-FFF2-40B4-BE49-F238E27FC236}">
                  <a16:creationId xmlns:a16="http://schemas.microsoft.com/office/drawing/2014/main" id="{900D70FC-7E16-0A44-49B1-F9FC6626BCAA}"/>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431;p56">
              <a:extLst>
                <a:ext uri="{FF2B5EF4-FFF2-40B4-BE49-F238E27FC236}">
                  <a16:creationId xmlns:a16="http://schemas.microsoft.com/office/drawing/2014/main" id="{61741A1D-6EC8-0CA9-F2E3-0615DEDA87C6}"/>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1432;p56">
            <a:extLst>
              <a:ext uri="{FF2B5EF4-FFF2-40B4-BE49-F238E27FC236}">
                <a16:creationId xmlns:a16="http://schemas.microsoft.com/office/drawing/2014/main" id="{FE8CEA29-0FC9-8D4C-7E35-D1821089CC23}"/>
              </a:ext>
            </a:extLst>
          </p:cNvPr>
          <p:cNvGrpSpPr/>
          <p:nvPr/>
        </p:nvGrpSpPr>
        <p:grpSpPr>
          <a:xfrm>
            <a:off x="5713573" y="3041404"/>
            <a:ext cx="365393" cy="489334"/>
            <a:chOff x="3926225" y="4399275"/>
            <a:chExt cx="360775" cy="483150"/>
          </a:xfrm>
        </p:grpSpPr>
        <p:sp>
          <p:nvSpPr>
            <p:cNvPr id="25" name="Google Shape;1433;p56">
              <a:extLst>
                <a:ext uri="{FF2B5EF4-FFF2-40B4-BE49-F238E27FC236}">
                  <a16:creationId xmlns:a16="http://schemas.microsoft.com/office/drawing/2014/main" id="{8668CC75-CECF-71E3-3390-C462E6FFB110}"/>
                </a:ext>
              </a:extLst>
            </p:cNvPr>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434;p56">
              <a:extLst>
                <a:ext uri="{FF2B5EF4-FFF2-40B4-BE49-F238E27FC236}">
                  <a16:creationId xmlns:a16="http://schemas.microsoft.com/office/drawing/2014/main" id="{BB88B70C-0B19-70CB-1420-42CA6E32A560}"/>
                </a:ext>
              </a:extLst>
            </p:cNvPr>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7" name="Google Shape;962;p42">
            <a:extLst>
              <a:ext uri="{FF2B5EF4-FFF2-40B4-BE49-F238E27FC236}">
                <a16:creationId xmlns:a16="http://schemas.microsoft.com/office/drawing/2014/main" id="{90A00283-171E-5931-EE9C-164849627A3E}"/>
              </a:ext>
            </a:extLst>
          </p:cNvPr>
          <p:cNvSpPr txBox="1">
            <a:spLocks/>
          </p:cNvSpPr>
          <p:nvPr/>
        </p:nvSpPr>
        <p:spPr>
          <a:xfrm>
            <a:off x="852870" y="3620547"/>
            <a:ext cx="1585186"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dirty="0"/>
              <a:t>Trần Dương Tiên</a:t>
            </a:r>
          </a:p>
        </p:txBody>
      </p:sp>
      <p:sp>
        <p:nvSpPr>
          <p:cNvPr id="28" name="Google Shape;962;p42">
            <a:extLst>
              <a:ext uri="{FF2B5EF4-FFF2-40B4-BE49-F238E27FC236}">
                <a16:creationId xmlns:a16="http://schemas.microsoft.com/office/drawing/2014/main" id="{2A816CB8-673C-F7E2-BC68-3E087EF4B926}"/>
              </a:ext>
            </a:extLst>
          </p:cNvPr>
          <p:cNvSpPr txBox="1">
            <a:spLocks/>
          </p:cNvSpPr>
          <p:nvPr/>
        </p:nvSpPr>
        <p:spPr>
          <a:xfrm>
            <a:off x="2558501" y="3599138"/>
            <a:ext cx="2144882"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dirty="0"/>
              <a:t>Dương Hồ Hoàng Phúc</a:t>
            </a:r>
          </a:p>
        </p:txBody>
      </p:sp>
      <p:sp>
        <p:nvSpPr>
          <p:cNvPr id="29" name="Google Shape;962;p42">
            <a:extLst>
              <a:ext uri="{FF2B5EF4-FFF2-40B4-BE49-F238E27FC236}">
                <a16:creationId xmlns:a16="http://schemas.microsoft.com/office/drawing/2014/main" id="{B51F9BA7-E0CC-DD01-BA42-ECF8A9E4764D}"/>
              </a:ext>
            </a:extLst>
          </p:cNvPr>
          <p:cNvSpPr txBox="1">
            <a:spLocks/>
          </p:cNvSpPr>
          <p:nvPr/>
        </p:nvSpPr>
        <p:spPr>
          <a:xfrm>
            <a:off x="4823828" y="3599138"/>
            <a:ext cx="2144882"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a:t>Khương Hoàng Nguyên</a:t>
            </a:r>
            <a:endParaRPr lang="vi-VN" dirty="0"/>
          </a:p>
        </p:txBody>
      </p:sp>
      <p:grpSp>
        <p:nvGrpSpPr>
          <p:cNvPr id="30" name="Google Shape;1423;p56">
            <a:extLst>
              <a:ext uri="{FF2B5EF4-FFF2-40B4-BE49-F238E27FC236}">
                <a16:creationId xmlns:a16="http://schemas.microsoft.com/office/drawing/2014/main" id="{A9B64E9C-B59C-BB15-9DB7-9824A3A85448}"/>
              </a:ext>
            </a:extLst>
          </p:cNvPr>
          <p:cNvGrpSpPr/>
          <p:nvPr/>
        </p:nvGrpSpPr>
        <p:grpSpPr>
          <a:xfrm>
            <a:off x="7683075" y="3040688"/>
            <a:ext cx="397347" cy="489284"/>
            <a:chOff x="3316000" y="4399325"/>
            <a:chExt cx="392325" cy="483100"/>
          </a:xfrm>
        </p:grpSpPr>
        <p:sp>
          <p:nvSpPr>
            <p:cNvPr id="31" name="Google Shape;1424;p56">
              <a:extLst>
                <a:ext uri="{FF2B5EF4-FFF2-40B4-BE49-F238E27FC236}">
                  <a16:creationId xmlns:a16="http://schemas.microsoft.com/office/drawing/2014/main" id="{E4A1545F-43B0-779E-510C-B72C47CE427A}"/>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425;p56">
              <a:extLst>
                <a:ext uri="{FF2B5EF4-FFF2-40B4-BE49-F238E27FC236}">
                  <a16:creationId xmlns:a16="http://schemas.microsoft.com/office/drawing/2014/main" id="{52387E63-6F8F-159B-E3F1-F8428AD60F6B}"/>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3" name="Google Shape;962;p42">
            <a:extLst>
              <a:ext uri="{FF2B5EF4-FFF2-40B4-BE49-F238E27FC236}">
                <a16:creationId xmlns:a16="http://schemas.microsoft.com/office/drawing/2014/main" id="{37CDF9B9-8C63-62D4-FE7D-66DB2A87A4DD}"/>
              </a:ext>
            </a:extLst>
          </p:cNvPr>
          <p:cNvSpPr txBox="1">
            <a:spLocks/>
          </p:cNvSpPr>
          <p:nvPr/>
        </p:nvSpPr>
        <p:spPr>
          <a:xfrm>
            <a:off x="7089155" y="3599138"/>
            <a:ext cx="1585186"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dirty="0"/>
              <a:t>Trần Hữu Luân</a:t>
            </a:r>
          </a:p>
        </p:txBody>
      </p:sp>
      <p:sp>
        <p:nvSpPr>
          <p:cNvPr id="34" name="Google Shape;962;p42">
            <a:extLst>
              <a:ext uri="{FF2B5EF4-FFF2-40B4-BE49-F238E27FC236}">
                <a16:creationId xmlns:a16="http://schemas.microsoft.com/office/drawing/2014/main" id="{93F70301-FC8E-73FD-A4F2-50101A1B5F17}"/>
              </a:ext>
            </a:extLst>
          </p:cNvPr>
          <p:cNvSpPr txBox="1">
            <a:spLocks/>
          </p:cNvSpPr>
          <p:nvPr/>
        </p:nvSpPr>
        <p:spPr>
          <a:xfrm>
            <a:off x="967541" y="4006576"/>
            <a:ext cx="1355843"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en-US" sz="1500" b="0" i="0" dirty="0">
                <a:solidFill>
                  <a:schemeClr val="tx1"/>
                </a:solidFill>
                <a:effectLst/>
                <a:latin typeface="Oswald" panose="00000500000000000000" pitchFamily="2" charset="0"/>
              </a:rPr>
              <a:t>2213442</a:t>
            </a:r>
            <a:endParaRPr lang="vi-VN" sz="1500" dirty="0">
              <a:solidFill>
                <a:schemeClr val="tx1"/>
              </a:solidFill>
              <a:latin typeface="Oswald" panose="00000500000000000000" pitchFamily="2" charset="0"/>
            </a:endParaRPr>
          </a:p>
        </p:txBody>
      </p:sp>
      <p:sp>
        <p:nvSpPr>
          <p:cNvPr id="35" name="Google Shape;962;p42">
            <a:extLst>
              <a:ext uri="{FF2B5EF4-FFF2-40B4-BE49-F238E27FC236}">
                <a16:creationId xmlns:a16="http://schemas.microsoft.com/office/drawing/2014/main" id="{9AA6D7F4-7A3E-202E-C2A9-CCB5FD23E5F5}"/>
              </a:ext>
            </a:extLst>
          </p:cNvPr>
          <p:cNvSpPr txBox="1">
            <a:spLocks/>
          </p:cNvSpPr>
          <p:nvPr/>
        </p:nvSpPr>
        <p:spPr>
          <a:xfrm>
            <a:off x="4025461" y="2150679"/>
            <a:ext cx="1355843"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sz="1500" b="0" i="0" dirty="0">
                <a:solidFill>
                  <a:schemeClr val="tx1"/>
                </a:solidFill>
                <a:effectLst/>
                <a:latin typeface="Oswald" panose="00000500000000000000" pitchFamily="2" charset="0"/>
              </a:rPr>
              <a:t>2212370</a:t>
            </a:r>
            <a:endParaRPr lang="vi-VN" sz="1500" dirty="0">
              <a:solidFill>
                <a:schemeClr val="tx1"/>
              </a:solidFill>
              <a:latin typeface="Oswald" panose="00000500000000000000" pitchFamily="2" charset="0"/>
            </a:endParaRPr>
          </a:p>
        </p:txBody>
      </p:sp>
      <p:sp>
        <p:nvSpPr>
          <p:cNvPr id="36" name="Google Shape;962;p42">
            <a:extLst>
              <a:ext uri="{FF2B5EF4-FFF2-40B4-BE49-F238E27FC236}">
                <a16:creationId xmlns:a16="http://schemas.microsoft.com/office/drawing/2014/main" id="{E590679F-86CD-1D47-DE8D-CA4FB797EC5A}"/>
              </a:ext>
            </a:extLst>
          </p:cNvPr>
          <p:cNvSpPr txBox="1">
            <a:spLocks/>
          </p:cNvSpPr>
          <p:nvPr/>
        </p:nvSpPr>
        <p:spPr>
          <a:xfrm>
            <a:off x="6804637" y="2101371"/>
            <a:ext cx="1355843"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sz="1500" b="0" i="0" dirty="0">
                <a:solidFill>
                  <a:schemeClr val="tx1"/>
                </a:solidFill>
                <a:effectLst/>
                <a:latin typeface="Oswald" panose="00000500000000000000" pitchFamily="2" charset="0"/>
              </a:rPr>
              <a:t>2213775</a:t>
            </a:r>
            <a:endParaRPr lang="vi-VN" sz="1500" dirty="0">
              <a:solidFill>
                <a:schemeClr val="tx1"/>
              </a:solidFill>
              <a:latin typeface="Oswald" panose="00000500000000000000" pitchFamily="2" charset="0"/>
            </a:endParaRPr>
          </a:p>
        </p:txBody>
      </p:sp>
      <p:sp>
        <p:nvSpPr>
          <p:cNvPr id="37" name="Google Shape;962;p42">
            <a:extLst>
              <a:ext uri="{FF2B5EF4-FFF2-40B4-BE49-F238E27FC236}">
                <a16:creationId xmlns:a16="http://schemas.microsoft.com/office/drawing/2014/main" id="{6DB5902B-1960-FE91-8495-DEA1D889440D}"/>
              </a:ext>
            </a:extLst>
          </p:cNvPr>
          <p:cNvSpPr txBox="1">
            <a:spLocks/>
          </p:cNvSpPr>
          <p:nvPr/>
        </p:nvSpPr>
        <p:spPr>
          <a:xfrm>
            <a:off x="2935357" y="4006576"/>
            <a:ext cx="1355843"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sz="1500" b="0" i="0" dirty="0">
                <a:solidFill>
                  <a:schemeClr val="tx1"/>
                </a:solidFill>
                <a:effectLst/>
                <a:latin typeface="Oswald" panose="00000500000000000000" pitchFamily="2" charset="0"/>
              </a:rPr>
              <a:t>2212607</a:t>
            </a:r>
            <a:endParaRPr lang="vi-VN" sz="1500" dirty="0">
              <a:solidFill>
                <a:schemeClr val="tx1"/>
              </a:solidFill>
              <a:latin typeface="Oswald" panose="00000500000000000000" pitchFamily="2" charset="0"/>
            </a:endParaRPr>
          </a:p>
        </p:txBody>
      </p:sp>
      <p:sp>
        <p:nvSpPr>
          <p:cNvPr id="38" name="Google Shape;962;p42">
            <a:extLst>
              <a:ext uri="{FF2B5EF4-FFF2-40B4-BE49-F238E27FC236}">
                <a16:creationId xmlns:a16="http://schemas.microsoft.com/office/drawing/2014/main" id="{C5CB0088-98C4-3443-91B6-A018D1EF93BE}"/>
              </a:ext>
            </a:extLst>
          </p:cNvPr>
          <p:cNvSpPr txBox="1">
            <a:spLocks/>
          </p:cNvSpPr>
          <p:nvPr/>
        </p:nvSpPr>
        <p:spPr>
          <a:xfrm>
            <a:off x="5218347" y="4006576"/>
            <a:ext cx="1355843"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sz="1500" b="0" i="0" dirty="0">
                <a:solidFill>
                  <a:schemeClr val="tx1"/>
                </a:solidFill>
                <a:effectLst/>
                <a:latin typeface="Oswald" panose="00000500000000000000" pitchFamily="2" charset="0"/>
              </a:rPr>
              <a:t>2114218</a:t>
            </a:r>
            <a:endParaRPr lang="vi-VN" sz="1500" dirty="0">
              <a:solidFill>
                <a:schemeClr val="tx1"/>
              </a:solidFill>
              <a:latin typeface="Oswald" panose="00000500000000000000" pitchFamily="2" charset="0"/>
            </a:endParaRPr>
          </a:p>
        </p:txBody>
      </p:sp>
      <p:sp>
        <p:nvSpPr>
          <p:cNvPr id="39" name="Google Shape;962;p42">
            <a:extLst>
              <a:ext uri="{FF2B5EF4-FFF2-40B4-BE49-F238E27FC236}">
                <a16:creationId xmlns:a16="http://schemas.microsoft.com/office/drawing/2014/main" id="{FD009310-69CD-2F7A-D048-A3686CDFC785}"/>
              </a:ext>
            </a:extLst>
          </p:cNvPr>
          <p:cNvSpPr txBox="1">
            <a:spLocks/>
          </p:cNvSpPr>
          <p:nvPr/>
        </p:nvSpPr>
        <p:spPr>
          <a:xfrm>
            <a:off x="7217935" y="3947625"/>
            <a:ext cx="1355843"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sz="1500" b="0" i="0" dirty="0">
                <a:solidFill>
                  <a:schemeClr val="tx1"/>
                </a:solidFill>
                <a:effectLst/>
                <a:latin typeface="Oswald" panose="00000500000000000000" pitchFamily="2" charset="0"/>
              </a:rPr>
              <a:t>2211954</a:t>
            </a:r>
            <a:endParaRPr lang="vi-VN" sz="1500" dirty="0">
              <a:solidFill>
                <a:schemeClr val="tx1"/>
              </a:solidFill>
              <a:latin typeface="Oswald" panose="00000500000000000000" pitchFamily="2" charset="0"/>
            </a:endParaRPr>
          </a:p>
        </p:txBody>
      </p:sp>
      <p:sp>
        <p:nvSpPr>
          <p:cNvPr id="40" name="Google Shape;962;p42">
            <a:extLst>
              <a:ext uri="{FF2B5EF4-FFF2-40B4-BE49-F238E27FC236}">
                <a16:creationId xmlns:a16="http://schemas.microsoft.com/office/drawing/2014/main" id="{BF01E595-4BFE-CB35-1CCB-A5893E0F432B}"/>
              </a:ext>
            </a:extLst>
          </p:cNvPr>
          <p:cNvSpPr txBox="1">
            <a:spLocks/>
          </p:cNvSpPr>
          <p:nvPr/>
        </p:nvSpPr>
        <p:spPr>
          <a:xfrm>
            <a:off x="1376074" y="2167766"/>
            <a:ext cx="1355843" cy="66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a:buNone/>
              <a:defRPr sz="1800" b="0"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vi-VN" sz="1500" b="0" i="0" dirty="0">
                <a:solidFill>
                  <a:schemeClr val="tx1"/>
                </a:solidFill>
                <a:effectLst/>
                <a:latin typeface="Oswald" panose="00000500000000000000" pitchFamily="2" charset="0"/>
              </a:rPr>
              <a:t>2014717</a:t>
            </a:r>
            <a:endParaRPr lang="vi-VN" sz="1500" dirty="0">
              <a:solidFill>
                <a:schemeClr val="tx1"/>
              </a:solidFill>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E5CEED05-A51B-8B5A-4DC2-36857A0741CA}"/>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5572B5A1-E4B9-53FB-C9A6-660F2F10DB99}"/>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 SLIDE TITLE GOES HERE</a:t>
            </a:r>
            <a:endParaRPr/>
          </a:p>
        </p:txBody>
      </p:sp>
      <p:sp>
        <p:nvSpPr>
          <p:cNvPr id="962" name="Google Shape;962;p42">
            <a:extLst>
              <a:ext uri="{FF2B5EF4-FFF2-40B4-BE49-F238E27FC236}">
                <a16:creationId xmlns:a16="http://schemas.microsoft.com/office/drawing/2014/main" id="{F76EBDDE-F7D0-D417-0FB8-781FDD5F1E7E}"/>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can enter a subtitle if you need it</a:t>
            </a:r>
            <a:endParaRPr/>
          </a:p>
        </p:txBody>
      </p:sp>
      <p:sp>
        <p:nvSpPr>
          <p:cNvPr id="963" name="Google Shape;963;p42">
            <a:extLst>
              <a:ext uri="{FF2B5EF4-FFF2-40B4-BE49-F238E27FC236}">
                <a16:creationId xmlns:a16="http://schemas.microsoft.com/office/drawing/2014/main" id="{39D24B4F-20BE-5162-C9CB-5F97F6277ED5}"/>
              </a:ext>
            </a:extLst>
          </p:cNvPr>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457200" lvl="0" indent="-317500" algn="l" rtl="0">
              <a:spcBef>
                <a:spcPts val="0"/>
              </a:spcBef>
              <a:spcAft>
                <a:spcPts val="0"/>
              </a:spcAft>
              <a:buSzPts val="1400"/>
              <a:buChar char="●"/>
            </a:pPr>
            <a:r>
              <a:rPr lang="en"/>
              <a:t>They’re simple</a:t>
            </a:r>
            <a:endParaRPr/>
          </a:p>
          <a:p>
            <a:pPr marL="457200" lvl="0" indent="-317500" algn="l" rtl="0">
              <a:spcBef>
                <a:spcPts val="0"/>
              </a:spcBef>
              <a:spcAft>
                <a:spcPts val="0"/>
              </a:spcAft>
              <a:buSzPts val="1400"/>
              <a:buChar char="●"/>
            </a:pPr>
            <a:r>
              <a:rPr lang="en"/>
              <a:t>You can organize your ideas clearly and easily</a:t>
            </a:r>
            <a:endParaRPr/>
          </a:p>
          <a:p>
            <a:pPr marL="457200" lvl="0" indent="-317500" algn="l" rtl="0">
              <a:spcBef>
                <a:spcPts val="0"/>
              </a:spcBef>
              <a:spcAft>
                <a:spcPts val="0"/>
              </a:spcAft>
              <a:buSzPts val="1400"/>
              <a:buChar char="●"/>
            </a:pPr>
            <a:r>
              <a:rPr lang="en"/>
              <a:t>You’ll never forget to buy milk again!</a:t>
            </a:r>
            <a:endParaRPr/>
          </a:p>
          <a:p>
            <a:pPr marL="45720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a:p>
            <a:pPr marL="0" lvl="0" indent="0" algn="l" rtl="0">
              <a:spcBef>
                <a:spcPts val="0"/>
              </a:spcBef>
              <a:spcAft>
                <a:spcPts val="1600"/>
              </a:spcAft>
              <a:buNone/>
            </a:pPr>
            <a:endParaRPr/>
          </a:p>
        </p:txBody>
      </p:sp>
    </p:spTree>
    <p:extLst>
      <p:ext uri="{BB962C8B-B14F-4D97-AF65-F5344CB8AC3E}">
        <p14:creationId xmlns:p14="http://schemas.microsoft.com/office/powerpoint/2010/main" val="236570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7"/>
        <p:cNvGrpSpPr/>
        <p:nvPr/>
      </p:nvGrpSpPr>
      <p:grpSpPr>
        <a:xfrm>
          <a:off x="0" y="0"/>
          <a:ext cx="0" cy="0"/>
          <a:chOff x="0" y="0"/>
          <a:chExt cx="0" cy="0"/>
        </a:xfrm>
      </p:grpSpPr>
      <p:sp>
        <p:nvSpPr>
          <p:cNvPr id="968" name="Google Shape;968;p43"/>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A</a:t>
            </a:r>
            <a:r>
              <a:rPr lang="en">
                <a:solidFill>
                  <a:schemeClr val="accent2"/>
                </a:solidFill>
              </a:rPr>
              <a:t>W</a:t>
            </a:r>
            <a:r>
              <a:rPr lang="en">
                <a:solidFill>
                  <a:schemeClr val="accent3"/>
                </a:solidFill>
              </a:rPr>
              <a:t>E</a:t>
            </a:r>
            <a:r>
              <a:rPr lang="en">
                <a:solidFill>
                  <a:schemeClr val="accent4"/>
                </a:solidFill>
              </a:rPr>
              <a:t>S</a:t>
            </a:r>
            <a:r>
              <a:rPr lang="en">
                <a:solidFill>
                  <a:schemeClr val="accent5"/>
                </a:solidFill>
              </a:rPr>
              <a:t>O</a:t>
            </a:r>
            <a:r>
              <a:rPr lang="en">
                <a:solidFill>
                  <a:schemeClr val="accent6"/>
                </a:solidFill>
              </a:rPr>
              <a:t>M</a:t>
            </a:r>
            <a:r>
              <a:rPr lang="en">
                <a:solidFill>
                  <a:schemeClr val="accent1"/>
                </a:solidFill>
              </a:rPr>
              <a:t>E</a:t>
            </a:r>
            <a:r>
              <a:rPr lang="en"/>
              <a:t> </a:t>
            </a:r>
            <a:r>
              <a:rPr lang="en">
                <a:solidFill>
                  <a:schemeClr val="accent2"/>
                </a:solidFill>
              </a:rPr>
              <a:t>W</a:t>
            </a:r>
            <a:r>
              <a:rPr lang="en">
                <a:solidFill>
                  <a:schemeClr val="accent3"/>
                </a:solidFill>
              </a:rPr>
              <a:t>O</a:t>
            </a:r>
            <a:r>
              <a:rPr lang="en">
                <a:solidFill>
                  <a:schemeClr val="accent4"/>
                </a:solidFill>
              </a:rPr>
              <a:t>R</a:t>
            </a:r>
            <a:r>
              <a:rPr lang="en">
                <a:solidFill>
                  <a:schemeClr val="accent5"/>
                </a:solidFill>
              </a:rPr>
              <a:t>D</a:t>
            </a:r>
            <a:r>
              <a:rPr lang="en">
                <a:solidFill>
                  <a:schemeClr val="accent6"/>
                </a:solidFill>
              </a:rPr>
              <a:t>S</a:t>
            </a:r>
            <a:endParaRPr>
              <a:solidFill>
                <a:schemeClr val="accent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72"/>
        <p:cNvGrpSpPr/>
        <p:nvPr/>
      </p:nvGrpSpPr>
      <p:grpSpPr>
        <a:xfrm>
          <a:off x="0" y="0"/>
          <a:ext cx="0" cy="0"/>
          <a:chOff x="0" y="0"/>
          <a:chExt cx="0" cy="0"/>
        </a:xfrm>
      </p:grpSpPr>
      <p:sp>
        <p:nvSpPr>
          <p:cNvPr id="973" name="Google Shape;973;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grpSp>
        <p:nvGrpSpPr>
          <p:cNvPr id="974" name="Google Shape;974;p44"/>
          <p:cNvGrpSpPr/>
          <p:nvPr/>
        </p:nvGrpSpPr>
        <p:grpSpPr>
          <a:xfrm>
            <a:off x="597115" y="1341860"/>
            <a:ext cx="4375165" cy="2330810"/>
            <a:chOff x="233350" y="949250"/>
            <a:chExt cx="7137300" cy="3802300"/>
          </a:xfrm>
        </p:grpSpPr>
        <p:sp>
          <p:nvSpPr>
            <p:cNvPr id="975" name="Google Shape;975;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8" name="Google Shape;978;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9" name="Google Shape;979;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2" name="Google Shape;982;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3" name="Google Shape;983;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4" name="Google Shape;984;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7" name="Google Shape;987;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8" name="Google Shape;988;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9" name="Google Shape;989;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0" name="Google Shape;990;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1" name="Google Shape;991;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2" name="Google Shape;992;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3" name="Google Shape;993;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8" name="Google Shape;998;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9" name="Google Shape;999;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4" name="Google Shape;1004;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5" name="Google Shape;1005;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6" name="Google Shape;1006;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7" name="Google Shape;1007;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8" name="Google Shape;1008;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9" name="Google Shape;1009;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0" name="Google Shape;1010;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1" name="Google Shape;1011;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2" name="Google Shape;1012;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3" name="Google Shape;1013;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4" name="Google Shape;1014;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5" name="Google Shape;1015;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6" name="Google Shape;1016;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7" name="Google Shape;1017;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8" name="Google Shape;1018;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1" name="Google Shape;1021;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2" name="Google Shape;1022;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26" name="Google Shape;1026;p44"/>
          <p:cNvSpPr/>
          <p:nvPr/>
        </p:nvSpPr>
        <p:spPr>
          <a:xfrm>
            <a:off x="5643713" y="1709015"/>
            <a:ext cx="162300" cy="16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p:cNvSpPr/>
          <p:nvPr/>
        </p:nvSpPr>
        <p:spPr>
          <a:xfrm>
            <a:off x="7230575" y="1709015"/>
            <a:ext cx="162300" cy="16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1082400" y="1968675"/>
            <a:ext cx="162300" cy="16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1299750" y="1806375"/>
            <a:ext cx="162300" cy="16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txBox="1">
            <a:spLocks noGrp="1"/>
          </p:cNvSpPr>
          <p:nvPr>
            <p:ph type="title"/>
          </p:nvPr>
        </p:nvSpPr>
        <p:spPr>
          <a:xfrm>
            <a:off x="5526800" y="1285500"/>
            <a:ext cx="2145300" cy="3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GENDER</a:t>
            </a:r>
            <a:endParaRPr sz="1800"/>
          </a:p>
        </p:txBody>
      </p:sp>
      <p:sp>
        <p:nvSpPr>
          <p:cNvPr id="1031" name="Google Shape;1031;p44"/>
          <p:cNvSpPr txBox="1">
            <a:spLocks noGrp="1"/>
          </p:cNvSpPr>
          <p:nvPr>
            <p:ph type="title" idx="4294967295"/>
          </p:nvPr>
        </p:nvSpPr>
        <p:spPr>
          <a:xfrm>
            <a:off x="7392863" y="1611665"/>
            <a:ext cx="992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40%</a:t>
            </a:r>
            <a:endParaRPr sz="1800"/>
          </a:p>
        </p:txBody>
      </p:sp>
      <p:sp>
        <p:nvSpPr>
          <p:cNvPr id="1032" name="Google Shape;1032;p44"/>
          <p:cNvSpPr txBox="1">
            <a:spLocks noGrp="1"/>
          </p:cNvSpPr>
          <p:nvPr>
            <p:ph type="title" idx="4294967295"/>
          </p:nvPr>
        </p:nvSpPr>
        <p:spPr>
          <a:xfrm>
            <a:off x="5795913" y="1611665"/>
            <a:ext cx="992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60%</a:t>
            </a:r>
            <a:endParaRPr sz="1800"/>
          </a:p>
        </p:txBody>
      </p:sp>
      <p:sp>
        <p:nvSpPr>
          <p:cNvPr id="1033" name="Google Shape;1033;p44"/>
          <p:cNvSpPr txBox="1">
            <a:spLocks noGrp="1"/>
          </p:cNvSpPr>
          <p:nvPr>
            <p:ph type="title"/>
          </p:nvPr>
        </p:nvSpPr>
        <p:spPr>
          <a:xfrm>
            <a:off x="5526800" y="2248838"/>
            <a:ext cx="3021000" cy="3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AVERAGE SPEND PER CUSTOMER</a:t>
            </a:r>
            <a:endParaRPr sz="1800"/>
          </a:p>
        </p:txBody>
      </p:sp>
      <p:sp>
        <p:nvSpPr>
          <p:cNvPr id="1034" name="Google Shape;1034;p44"/>
          <p:cNvSpPr txBox="1">
            <a:spLocks noGrp="1"/>
          </p:cNvSpPr>
          <p:nvPr>
            <p:ph type="title" idx="4294967295"/>
          </p:nvPr>
        </p:nvSpPr>
        <p:spPr>
          <a:xfrm>
            <a:off x="5526788" y="2536363"/>
            <a:ext cx="992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$50.00</a:t>
            </a:r>
            <a:endParaRPr sz="1800"/>
          </a:p>
        </p:txBody>
      </p:sp>
      <p:sp>
        <p:nvSpPr>
          <p:cNvPr id="1035" name="Google Shape;1035;p44"/>
          <p:cNvSpPr txBox="1">
            <a:spLocks noGrp="1"/>
          </p:cNvSpPr>
          <p:nvPr>
            <p:ph type="title"/>
          </p:nvPr>
        </p:nvSpPr>
        <p:spPr>
          <a:xfrm>
            <a:off x="5526800" y="3155599"/>
            <a:ext cx="3021000" cy="3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AGE</a:t>
            </a:r>
            <a:endParaRPr sz="1800"/>
          </a:p>
        </p:txBody>
      </p:sp>
      <p:sp>
        <p:nvSpPr>
          <p:cNvPr id="1036" name="Google Shape;1036;p44"/>
          <p:cNvSpPr txBox="1">
            <a:spLocks noGrp="1"/>
          </p:cNvSpPr>
          <p:nvPr>
            <p:ph type="title" idx="4294967295"/>
          </p:nvPr>
        </p:nvSpPr>
        <p:spPr>
          <a:xfrm>
            <a:off x="5526788" y="3423500"/>
            <a:ext cx="992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25 - 45</a:t>
            </a:r>
            <a:endParaRPr sz="1800"/>
          </a:p>
        </p:txBody>
      </p:sp>
      <p:sp>
        <p:nvSpPr>
          <p:cNvPr id="1037" name="Google Shape;1037;p44"/>
          <p:cNvSpPr/>
          <p:nvPr/>
        </p:nvSpPr>
        <p:spPr>
          <a:xfrm>
            <a:off x="744575" y="4109350"/>
            <a:ext cx="1587300" cy="291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789200" y="4173850"/>
            <a:ext cx="1162500" cy="162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3473550" y="4109350"/>
            <a:ext cx="1587300" cy="291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3518175" y="4173850"/>
            <a:ext cx="397200" cy="162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6303300" y="4109350"/>
            <a:ext cx="1587300" cy="291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6347925" y="4173850"/>
            <a:ext cx="1434000" cy="1623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4"/>
          <p:cNvGrpSpPr/>
          <p:nvPr/>
        </p:nvGrpSpPr>
        <p:grpSpPr>
          <a:xfrm>
            <a:off x="8014427" y="1545523"/>
            <a:ext cx="397347" cy="489284"/>
            <a:chOff x="3316000" y="4399325"/>
            <a:chExt cx="392325" cy="483100"/>
          </a:xfrm>
        </p:grpSpPr>
        <p:sp>
          <p:nvSpPr>
            <p:cNvPr id="1044" name="Google Shape;1044;p44"/>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44"/>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6" name="Google Shape;1046;p44"/>
          <p:cNvGrpSpPr/>
          <p:nvPr/>
        </p:nvGrpSpPr>
        <p:grpSpPr>
          <a:xfrm>
            <a:off x="6439129" y="1545497"/>
            <a:ext cx="365393" cy="489334"/>
            <a:chOff x="3926225" y="4399275"/>
            <a:chExt cx="360775" cy="483150"/>
          </a:xfrm>
        </p:grpSpPr>
        <p:sp>
          <p:nvSpPr>
            <p:cNvPr id="1047" name="Google Shape;1047;p44"/>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44"/>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9" name="Google Shape;1049;p44"/>
          <p:cNvGrpSpPr/>
          <p:nvPr/>
        </p:nvGrpSpPr>
        <p:grpSpPr>
          <a:xfrm>
            <a:off x="2555671" y="4075421"/>
            <a:ext cx="314006" cy="359154"/>
            <a:chOff x="-47509225" y="1974175"/>
            <a:chExt cx="263075" cy="300900"/>
          </a:xfrm>
        </p:grpSpPr>
        <p:sp>
          <p:nvSpPr>
            <p:cNvPr id="1050" name="Google Shape;1050;p44"/>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44"/>
          <p:cNvGrpSpPr/>
          <p:nvPr/>
        </p:nvGrpSpPr>
        <p:grpSpPr>
          <a:xfrm>
            <a:off x="8065775" y="4118667"/>
            <a:ext cx="358199" cy="272648"/>
            <a:chOff x="-47527350" y="2747625"/>
            <a:chExt cx="300100" cy="228425"/>
          </a:xfrm>
        </p:grpSpPr>
        <p:sp>
          <p:nvSpPr>
            <p:cNvPr id="1056" name="Google Shape;1056;p44"/>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4"/>
          <p:cNvGrpSpPr/>
          <p:nvPr/>
        </p:nvGrpSpPr>
        <p:grpSpPr>
          <a:xfrm>
            <a:off x="5234321" y="4075430"/>
            <a:ext cx="359154" cy="359124"/>
            <a:chOff x="-47159525" y="2342000"/>
            <a:chExt cx="300900" cy="300875"/>
          </a:xfrm>
        </p:grpSpPr>
        <p:sp>
          <p:nvSpPr>
            <p:cNvPr id="1063" name="Google Shape;1063;p44"/>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 name="Google Shape;1068;p44"/>
          <p:cNvSpPr/>
          <p:nvPr/>
        </p:nvSpPr>
        <p:spPr>
          <a:xfrm>
            <a:off x="2776125" y="1806375"/>
            <a:ext cx="162300" cy="16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3915375" y="2130975"/>
            <a:ext cx="162300" cy="16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4290600" y="3025575"/>
            <a:ext cx="162300" cy="16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1082400" y="1709013"/>
            <a:ext cx="162300" cy="16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1561850" y="2562113"/>
            <a:ext cx="162300" cy="16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457075" y="2775813"/>
            <a:ext cx="162300" cy="16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2483700" y="1806363"/>
            <a:ext cx="162300" cy="16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2988525" y="1611663"/>
            <a:ext cx="162300" cy="16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079"/>
        <p:cNvGrpSpPr/>
        <p:nvPr/>
      </p:nvGrpSpPr>
      <p:grpSpPr>
        <a:xfrm>
          <a:off x="0" y="0"/>
          <a:ext cx="0" cy="0"/>
          <a:chOff x="0" y="0"/>
          <a:chExt cx="0" cy="0"/>
        </a:xfrm>
      </p:grpSpPr>
      <p:sp>
        <p:nvSpPr>
          <p:cNvPr id="1080" name="Google Shape;1080;p45"/>
          <p:cNvSpPr/>
          <p:nvPr/>
        </p:nvSpPr>
        <p:spPr>
          <a:xfrm>
            <a:off x="3380450" y="1725450"/>
            <a:ext cx="423300" cy="42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a:off x="5340350" y="1725450"/>
            <a:ext cx="423300" cy="42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a:off x="7224050" y="1725450"/>
            <a:ext cx="423300" cy="42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1496825" y="1725450"/>
            <a:ext cx="423300" cy="42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a:t>
            </a:r>
            <a:endParaRPr/>
          </a:p>
        </p:txBody>
      </p:sp>
      <p:sp>
        <p:nvSpPr>
          <p:cNvPr id="1085" name="Google Shape;1085;p45"/>
          <p:cNvSpPr/>
          <p:nvPr/>
        </p:nvSpPr>
        <p:spPr>
          <a:xfrm>
            <a:off x="7108850" y="1610275"/>
            <a:ext cx="653700" cy="653700"/>
          </a:xfrm>
          <a:prstGeom prst="pie">
            <a:avLst>
              <a:gd name="adj1" fmla="val 0"/>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5225150" y="1610275"/>
            <a:ext cx="653700" cy="653700"/>
          </a:xfrm>
          <a:prstGeom prst="pie">
            <a:avLst>
              <a:gd name="adj1" fmla="val 0"/>
              <a:gd name="adj2" fmla="val 1914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3265250" y="1610275"/>
            <a:ext cx="653700" cy="653700"/>
          </a:xfrm>
          <a:prstGeom prst="pie">
            <a:avLst>
              <a:gd name="adj1" fmla="val 0"/>
              <a:gd name="adj2" fmla="val 1383853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1381625" y="1610275"/>
            <a:ext cx="653700" cy="653700"/>
          </a:xfrm>
          <a:prstGeom prst="pie">
            <a:avLst>
              <a:gd name="adj1" fmla="val 0"/>
              <a:gd name="adj2" fmla="val 9026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txBox="1">
            <a:spLocks noGrp="1"/>
          </p:cNvSpPr>
          <p:nvPr>
            <p:ph type="title" idx="2"/>
          </p:nvPr>
        </p:nvSpPr>
        <p:spPr>
          <a:xfrm>
            <a:off x="1212050" y="2433700"/>
            <a:ext cx="9927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1090" name="Google Shape;1090;p45"/>
          <p:cNvSpPr txBox="1">
            <a:spLocks noGrp="1"/>
          </p:cNvSpPr>
          <p:nvPr>
            <p:ph type="title" idx="3"/>
          </p:nvPr>
        </p:nvSpPr>
        <p:spPr>
          <a:xfrm>
            <a:off x="3121150" y="2433700"/>
            <a:ext cx="9927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1091" name="Google Shape;1091;p45"/>
          <p:cNvSpPr txBox="1">
            <a:spLocks noGrp="1"/>
          </p:cNvSpPr>
          <p:nvPr>
            <p:ph type="title" idx="4"/>
          </p:nvPr>
        </p:nvSpPr>
        <p:spPr>
          <a:xfrm>
            <a:off x="5030250" y="2433700"/>
            <a:ext cx="9927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1092" name="Google Shape;1092;p45"/>
          <p:cNvSpPr txBox="1">
            <a:spLocks noGrp="1"/>
          </p:cNvSpPr>
          <p:nvPr>
            <p:ph type="title" idx="5"/>
          </p:nvPr>
        </p:nvSpPr>
        <p:spPr>
          <a:xfrm>
            <a:off x="6939350" y="2433700"/>
            <a:ext cx="9927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093" name="Google Shape;1093;p45"/>
          <p:cNvSpPr txBox="1">
            <a:spLocks noGrp="1"/>
          </p:cNvSpPr>
          <p:nvPr>
            <p:ph type="subTitle" idx="1"/>
          </p:nvPr>
        </p:nvSpPr>
        <p:spPr>
          <a:xfrm>
            <a:off x="1147475" y="2886625"/>
            <a:ext cx="1122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094" name="Google Shape;1094;p45"/>
          <p:cNvSpPr txBox="1">
            <a:spLocks noGrp="1"/>
          </p:cNvSpPr>
          <p:nvPr>
            <p:ph type="subTitle" idx="6"/>
          </p:nvPr>
        </p:nvSpPr>
        <p:spPr>
          <a:xfrm>
            <a:off x="3056550" y="2886625"/>
            <a:ext cx="1122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095" name="Google Shape;1095;p45"/>
          <p:cNvSpPr txBox="1">
            <a:spLocks noGrp="1"/>
          </p:cNvSpPr>
          <p:nvPr>
            <p:ph type="subTitle" idx="7"/>
          </p:nvPr>
        </p:nvSpPr>
        <p:spPr>
          <a:xfrm>
            <a:off x="4965625" y="2886625"/>
            <a:ext cx="1122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096" name="Google Shape;1096;p45"/>
          <p:cNvSpPr txBox="1">
            <a:spLocks noGrp="1"/>
          </p:cNvSpPr>
          <p:nvPr>
            <p:ph type="subTitle" idx="8"/>
          </p:nvPr>
        </p:nvSpPr>
        <p:spPr>
          <a:xfrm>
            <a:off x="6874700" y="2886625"/>
            <a:ext cx="1122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097" name="Google Shape;1097;p45"/>
          <p:cNvSpPr txBox="1">
            <a:spLocks noGrp="1"/>
          </p:cNvSpPr>
          <p:nvPr>
            <p:ph type="subTitle" idx="9"/>
          </p:nvPr>
        </p:nvSpPr>
        <p:spPr>
          <a:xfrm>
            <a:off x="1041500" y="3223375"/>
            <a:ext cx="1333800" cy="8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98" name="Google Shape;1098;p45"/>
          <p:cNvSpPr txBox="1">
            <a:spLocks noGrp="1"/>
          </p:cNvSpPr>
          <p:nvPr>
            <p:ph type="subTitle" idx="13"/>
          </p:nvPr>
        </p:nvSpPr>
        <p:spPr>
          <a:xfrm>
            <a:off x="2950597" y="3223375"/>
            <a:ext cx="1333800" cy="8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is composed of hydrogen and helium</a:t>
            </a:r>
            <a:endParaRPr/>
          </a:p>
          <a:p>
            <a:pPr marL="0" lvl="0" indent="0" algn="ctr" rtl="0">
              <a:spcBef>
                <a:spcPts val="0"/>
              </a:spcBef>
              <a:spcAft>
                <a:spcPts val="0"/>
              </a:spcAft>
              <a:buNone/>
            </a:pPr>
            <a:endParaRPr/>
          </a:p>
        </p:txBody>
      </p:sp>
      <p:sp>
        <p:nvSpPr>
          <p:cNvPr id="1099" name="Google Shape;1099;p45"/>
          <p:cNvSpPr txBox="1">
            <a:spLocks noGrp="1"/>
          </p:cNvSpPr>
          <p:nvPr>
            <p:ph type="subTitle" idx="14"/>
          </p:nvPr>
        </p:nvSpPr>
        <p:spPr>
          <a:xfrm>
            <a:off x="4859695" y="3223375"/>
            <a:ext cx="1333800" cy="8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a:p>
            <a:pPr marL="0" lvl="0" indent="0" algn="ctr" rtl="0">
              <a:spcBef>
                <a:spcPts val="0"/>
              </a:spcBef>
              <a:spcAft>
                <a:spcPts val="0"/>
              </a:spcAft>
              <a:buNone/>
            </a:pPr>
            <a:endParaRPr/>
          </a:p>
        </p:txBody>
      </p:sp>
      <p:sp>
        <p:nvSpPr>
          <p:cNvPr id="1100" name="Google Shape;1100;p45"/>
          <p:cNvSpPr txBox="1">
            <a:spLocks noGrp="1"/>
          </p:cNvSpPr>
          <p:nvPr>
            <p:ph type="subTitle" idx="15"/>
          </p:nvPr>
        </p:nvSpPr>
        <p:spPr>
          <a:xfrm>
            <a:off x="6768792" y="3223375"/>
            <a:ext cx="1333800" cy="8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object in the Solar System</a:t>
            </a:r>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04"/>
        <p:cNvGrpSpPr/>
        <p:nvPr/>
      </p:nvGrpSpPr>
      <p:grpSpPr>
        <a:xfrm>
          <a:off x="0" y="0"/>
          <a:ext cx="0" cy="0"/>
          <a:chOff x="0" y="0"/>
          <a:chExt cx="0" cy="0"/>
        </a:xfrm>
      </p:grpSpPr>
      <p:sp>
        <p:nvSpPr>
          <p:cNvPr id="1105" name="Google Shape;1105;p4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a:t>
            </a:r>
            <a:endParaRPr/>
          </a:p>
        </p:txBody>
      </p:sp>
      <p:sp>
        <p:nvSpPr>
          <p:cNvPr id="1106" name="Google Shape;1106;p46"/>
          <p:cNvSpPr txBox="1"/>
          <p:nvPr/>
        </p:nvSpPr>
        <p:spPr>
          <a:xfrm>
            <a:off x="720131" y="1414450"/>
            <a:ext cx="1323000" cy="36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1"/>
                </a:solidFill>
                <a:latin typeface="Oswald"/>
                <a:ea typeface="Oswald"/>
                <a:cs typeface="Oswald"/>
                <a:sym typeface="Oswald"/>
              </a:rPr>
              <a:t>MERCURY</a:t>
            </a:r>
            <a:endParaRPr sz="1800">
              <a:solidFill>
                <a:schemeClr val="accent1"/>
              </a:solidFill>
              <a:latin typeface="Oswald"/>
              <a:ea typeface="Oswald"/>
              <a:cs typeface="Oswald"/>
              <a:sym typeface="Oswald"/>
            </a:endParaRPr>
          </a:p>
        </p:txBody>
      </p:sp>
      <p:sp>
        <p:nvSpPr>
          <p:cNvPr id="1107" name="Google Shape;1107;p46"/>
          <p:cNvSpPr txBox="1"/>
          <p:nvPr/>
        </p:nvSpPr>
        <p:spPr>
          <a:xfrm>
            <a:off x="7101000" y="3003444"/>
            <a:ext cx="1323000" cy="36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4"/>
                </a:solidFill>
                <a:latin typeface="Oswald"/>
                <a:ea typeface="Oswald"/>
                <a:cs typeface="Oswald"/>
                <a:sym typeface="Oswald"/>
              </a:rPr>
              <a:t>JUPITER</a:t>
            </a:r>
            <a:endParaRPr sz="1800">
              <a:solidFill>
                <a:schemeClr val="accent4"/>
              </a:solidFill>
              <a:latin typeface="Oswald"/>
              <a:ea typeface="Oswald"/>
              <a:cs typeface="Oswald"/>
              <a:sym typeface="Oswald"/>
            </a:endParaRPr>
          </a:p>
        </p:txBody>
      </p:sp>
      <p:sp>
        <p:nvSpPr>
          <p:cNvPr id="1108" name="Google Shape;1108;p46"/>
          <p:cNvSpPr txBox="1"/>
          <p:nvPr/>
        </p:nvSpPr>
        <p:spPr>
          <a:xfrm>
            <a:off x="7101000" y="1414438"/>
            <a:ext cx="1323000" cy="36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2"/>
                </a:solidFill>
                <a:latin typeface="Oswald"/>
                <a:ea typeface="Oswald"/>
                <a:cs typeface="Oswald"/>
                <a:sym typeface="Oswald"/>
              </a:rPr>
              <a:t>NEPTUNE</a:t>
            </a:r>
            <a:endParaRPr sz="1800">
              <a:solidFill>
                <a:schemeClr val="accent2"/>
              </a:solidFill>
              <a:latin typeface="Oswald"/>
              <a:ea typeface="Oswald"/>
              <a:cs typeface="Oswald"/>
              <a:sym typeface="Oswald"/>
            </a:endParaRPr>
          </a:p>
        </p:txBody>
      </p:sp>
      <p:sp>
        <p:nvSpPr>
          <p:cNvPr id="1109" name="Google Shape;1109;p46"/>
          <p:cNvSpPr txBox="1"/>
          <p:nvPr/>
        </p:nvSpPr>
        <p:spPr>
          <a:xfrm>
            <a:off x="720000" y="1712825"/>
            <a:ext cx="1323000" cy="75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Mercury is the closest object to the Sun</a:t>
            </a:r>
            <a:endParaRPr>
              <a:solidFill>
                <a:schemeClr val="dk1"/>
              </a:solidFill>
              <a:latin typeface="Roboto"/>
              <a:ea typeface="Roboto"/>
              <a:cs typeface="Roboto"/>
              <a:sym typeface="Roboto"/>
            </a:endParaRPr>
          </a:p>
          <a:p>
            <a:pPr marL="0" lvl="0" indent="0" algn="r" rtl="0">
              <a:lnSpc>
                <a:spcPct val="100000"/>
              </a:lnSpc>
              <a:spcBef>
                <a:spcPts val="0"/>
              </a:spcBef>
              <a:spcAft>
                <a:spcPts val="0"/>
              </a:spcAft>
              <a:buNone/>
            </a:pPr>
            <a:endParaRPr>
              <a:solidFill>
                <a:schemeClr val="dk1"/>
              </a:solidFill>
              <a:latin typeface="Roboto"/>
              <a:ea typeface="Roboto"/>
              <a:cs typeface="Roboto"/>
              <a:sym typeface="Roboto"/>
            </a:endParaRPr>
          </a:p>
        </p:txBody>
      </p:sp>
      <p:sp>
        <p:nvSpPr>
          <p:cNvPr id="1110" name="Google Shape;1110;p46"/>
          <p:cNvSpPr txBox="1"/>
          <p:nvPr/>
        </p:nvSpPr>
        <p:spPr>
          <a:xfrm>
            <a:off x="7101000" y="3301824"/>
            <a:ext cx="1323000" cy="75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1111" name="Google Shape;1111;p46"/>
          <p:cNvSpPr txBox="1"/>
          <p:nvPr/>
        </p:nvSpPr>
        <p:spPr>
          <a:xfrm>
            <a:off x="7101000" y="1712800"/>
            <a:ext cx="1323000" cy="750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Neptune is the farthest planet from the Sun </a:t>
            </a:r>
            <a:endParaRPr>
              <a:solidFill>
                <a:schemeClr val="dk1"/>
              </a:solidFill>
              <a:latin typeface="Roboto"/>
              <a:ea typeface="Roboto"/>
              <a:cs typeface="Roboto"/>
              <a:sym typeface="Roboto"/>
            </a:endParaRPr>
          </a:p>
        </p:txBody>
      </p:sp>
      <p:sp>
        <p:nvSpPr>
          <p:cNvPr id="1112" name="Google Shape;1112;p46"/>
          <p:cNvSpPr txBox="1"/>
          <p:nvPr/>
        </p:nvSpPr>
        <p:spPr>
          <a:xfrm>
            <a:off x="720131" y="3003450"/>
            <a:ext cx="1323000" cy="36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3"/>
                </a:solidFill>
                <a:latin typeface="Oswald"/>
                <a:ea typeface="Oswald"/>
                <a:cs typeface="Oswald"/>
                <a:sym typeface="Oswald"/>
              </a:rPr>
              <a:t>MARS</a:t>
            </a:r>
            <a:endParaRPr sz="1800">
              <a:solidFill>
                <a:schemeClr val="accent3"/>
              </a:solidFill>
              <a:latin typeface="Oswald"/>
              <a:ea typeface="Oswald"/>
              <a:cs typeface="Oswald"/>
              <a:sym typeface="Oswald"/>
            </a:endParaRPr>
          </a:p>
        </p:txBody>
      </p:sp>
      <p:sp>
        <p:nvSpPr>
          <p:cNvPr id="1113" name="Google Shape;1113;p46"/>
          <p:cNvSpPr txBox="1"/>
          <p:nvPr/>
        </p:nvSpPr>
        <p:spPr>
          <a:xfrm>
            <a:off x="720000" y="3301825"/>
            <a:ext cx="1323000" cy="750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solidFill>
                  <a:schemeClr val="dk1"/>
                </a:solidFill>
                <a:latin typeface="Roboto"/>
                <a:ea typeface="Roboto"/>
                <a:cs typeface="Roboto"/>
                <a:sym typeface="Roboto"/>
              </a:rPr>
              <a:t>Despite being red, Mars is a cold place</a:t>
            </a:r>
            <a:endParaRPr>
              <a:solidFill>
                <a:schemeClr val="dk1"/>
              </a:solidFill>
              <a:latin typeface="Roboto"/>
              <a:ea typeface="Roboto"/>
              <a:cs typeface="Roboto"/>
              <a:sym typeface="Roboto"/>
            </a:endParaRPr>
          </a:p>
        </p:txBody>
      </p:sp>
      <p:sp>
        <p:nvSpPr>
          <p:cNvPr id="1114" name="Google Shape;1114;p46"/>
          <p:cNvSpPr txBox="1"/>
          <p:nvPr/>
        </p:nvSpPr>
        <p:spPr>
          <a:xfrm>
            <a:off x="720150" y="4325675"/>
            <a:ext cx="7704000" cy="271800"/>
          </a:xfrm>
          <a:prstGeom prst="rect">
            <a:avLst/>
          </a:prstGeom>
          <a:noFill/>
          <a:ln>
            <a:noFill/>
          </a:ln>
        </p:spPr>
        <p:txBody>
          <a:bodyPr spcFirstLastPara="1" wrap="square" lIns="91425" tIns="91425" rIns="91425" bIns="91425" anchor="ctr" anchorCtr="0">
            <a:noAutofit/>
          </a:bodyPr>
          <a:lstStyle/>
          <a:p>
            <a:pPr marL="269999" marR="223460" lvl="0" indent="0" algn="ctr" rtl="0">
              <a:spcBef>
                <a:spcPts val="0"/>
              </a:spcBef>
              <a:spcAft>
                <a:spcPts val="0"/>
              </a:spcAft>
              <a:buNone/>
            </a:pPr>
            <a:r>
              <a:rPr lang="en" sz="1100">
                <a:solidFill>
                  <a:schemeClr val="dk1"/>
                </a:solidFill>
                <a:latin typeface="Roboto"/>
                <a:ea typeface="Roboto"/>
                <a:cs typeface="Roboto"/>
                <a:sym typeface="Roboto"/>
              </a:rPr>
              <a:t>To modify this graph, click on it, follow the link, change the data and paste the new graph here</a:t>
            </a:r>
            <a:endParaRPr sz="1100">
              <a:solidFill>
                <a:schemeClr val="dk1"/>
              </a:solidFill>
              <a:latin typeface="Roboto"/>
              <a:ea typeface="Roboto"/>
              <a:cs typeface="Roboto"/>
              <a:sym typeface="Roboto"/>
            </a:endParaRPr>
          </a:p>
        </p:txBody>
      </p:sp>
      <p:pic>
        <p:nvPicPr>
          <p:cNvPr id="1115" name="Google Shape;1115;p46" title="Gráfico">
            <a:hlinkClick r:id="rId3"/>
          </p:cNvPr>
          <p:cNvPicPr preferRelativeResize="0"/>
          <p:nvPr/>
        </p:nvPicPr>
        <p:blipFill>
          <a:blip r:embed="rId4">
            <a:alphaModFix/>
          </a:blip>
          <a:stretch>
            <a:fillRect/>
          </a:stretch>
        </p:blipFill>
        <p:spPr>
          <a:xfrm>
            <a:off x="2903062" y="991868"/>
            <a:ext cx="3337876" cy="31814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19"/>
        <p:cNvGrpSpPr/>
        <p:nvPr/>
      </p:nvGrpSpPr>
      <p:grpSpPr>
        <a:xfrm>
          <a:off x="0" y="0"/>
          <a:ext cx="0" cy="0"/>
          <a:chOff x="0" y="0"/>
          <a:chExt cx="0" cy="0"/>
        </a:xfrm>
      </p:grpSpPr>
      <p:sp>
        <p:nvSpPr>
          <p:cNvPr id="1120" name="Google Shape;1120;p4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 ANALYSIS</a:t>
            </a:r>
            <a:endParaRPr/>
          </a:p>
        </p:txBody>
      </p:sp>
      <p:graphicFrame>
        <p:nvGraphicFramePr>
          <p:cNvPr id="1121" name="Google Shape;1121;p47"/>
          <p:cNvGraphicFramePr/>
          <p:nvPr/>
        </p:nvGraphicFramePr>
        <p:xfrm>
          <a:off x="1534125" y="1750500"/>
          <a:ext cx="6075750" cy="2477975"/>
        </p:xfrm>
        <a:graphic>
          <a:graphicData uri="http://schemas.openxmlformats.org/drawingml/2006/table">
            <a:tbl>
              <a:tblPr>
                <a:noFill/>
                <a:tableStyleId>{B0007EC3-DB69-4463-92E7-7E335FD498EA}</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gridCol w="1215150">
                  <a:extLst>
                    <a:ext uri="{9D8B030D-6E8A-4147-A177-3AD203B41FA5}">
                      <a16:colId xmlns:a16="http://schemas.microsoft.com/office/drawing/2014/main" val="20002"/>
                    </a:ext>
                  </a:extLst>
                </a:gridCol>
                <a:gridCol w="1215150">
                  <a:extLst>
                    <a:ext uri="{9D8B030D-6E8A-4147-A177-3AD203B41FA5}">
                      <a16:colId xmlns:a16="http://schemas.microsoft.com/office/drawing/2014/main" val="20003"/>
                    </a:ext>
                  </a:extLst>
                </a:gridCol>
                <a:gridCol w="1215150">
                  <a:extLst>
                    <a:ext uri="{9D8B030D-6E8A-4147-A177-3AD203B41FA5}">
                      <a16:colId xmlns:a16="http://schemas.microsoft.com/office/drawing/2014/main" val="20004"/>
                    </a:ext>
                  </a:extLst>
                </a:gridCol>
              </a:tblGrid>
              <a:tr h="4917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Oswald"/>
                          <a:ea typeface="Oswald"/>
                          <a:cs typeface="Oswald"/>
                          <a:sym typeface="Oswald"/>
                        </a:rPr>
                        <a:t>JUPITER</a:t>
                      </a:r>
                      <a:endParaRPr>
                        <a:solidFill>
                          <a:schemeClr val="accent1"/>
                        </a:solidFill>
                        <a:latin typeface="Oswald"/>
                        <a:ea typeface="Oswald"/>
                        <a:cs typeface="Oswald"/>
                        <a:sym typeface="Oswald"/>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Oswald"/>
                          <a:ea typeface="Oswald"/>
                          <a:cs typeface="Oswald"/>
                          <a:sym typeface="Oswald"/>
                        </a:rPr>
                        <a:t>MERCURY</a:t>
                      </a:r>
                      <a:endParaRPr>
                        <a:solidFill>
                          <a:schemeClr val="accent2"/>
                        </a:solidFill>
                        <a:latin typeface="Oswald"/>
                        <a:ea typeface="Oswald"/>
                        <a:cs typeface="Oswald"/>
                        <a:sym typeface="Oswald"/>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Oswald"/>
                          <a:ea typeface="Oswald"/>
                          <a:cs typeface="Oswald"/>
                          <a:sym typeface="Oswald"/>
                        </a:rPr>
                        <a:t>VENUS</a:t>
                      </a:r>
                      <a:endParaRPr>
                        <a:solidFill>
                          <a:schemeClr val="accent6"/>
                        </a:solidFill>
                        <a:latin typeface="Oswald"/>
                        <a:ea typeface="Oswald"/>
                        <a:cs typeface="Oswald"/>
                        <a:sym typeface="Oswald"/>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Oswald"/>
                          <a:ea typeface="Oswald"/>
                          <a:cs typeface="Oswald"/>
                          <a:sym typeface="Oswald"/>
                        </a:rPr>
                        <a:t>MARS</a:t>
                      </a:r>
                      <a:endParaRPr>
                        <a:solidFill>
                          <a:schemeClr val="accent4"/>
                        </a:solidFill>
                        <a:latin typeface="Oswald"/>
                        <a:ea typeface="Oswald"/>
                        <a:cs typeface="Oswald"/>
                        <a:sym typeface="Oswald"/>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6550">
                <a:tc>
                  <a:txBody>
                    <a:bodyPr/>
                    <a:lstStyle/>
                    <a:p>
                      <a:pPr marL="0" lvl="0" indent="0" algn="l" rtl="0">
                        <a:spcBef>
                          <a:spcPts val="0"/>
                        </a:spcBef>
                        <a:spcAft>
                          <a:spcPts val="0"/>
                        </a:spcAft>
                        <a:buNone/>
                      </a:pPr>
                      <a:endParaRPr/>
                    </a:p>
                  </a:txBody>
                  <a:tcPr marL="91425" marR="91425" marT="91425" marB="91425">
                    <a:lnL w="19050" cap="flat" cmpd="sng">
                      <a:solidFill>
                        <a:schemeClr val="accent6">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6550">
                <a:tc>
                  <a:txBody>
                    <a:bodyPr/>
                    <a:lstStyle/>
                    <a:p>
                      <a:pPr marL="0" lvl="0" indent="0" algn="l" rtl="0">
                        <a:spcBef>
                          <a:spcPts val="0"/>
                        </a:spcBef>
                        <a:spcAft>
                          <a:spcPts val="0"/>
                        </a:spcAft>
                        <a:buNone/>
                      </a:pPr>
                      <a:r>
                        <a:rPr lang="en" sz="1200">
                          <a:solidFill>
                            <a:schemeClr val="dk1"/>
                          </a:solidFill>
                          <a:latin typeface="Oswald"/>
                          <a:ea typeface="Oswald"/>
                          <a:cs typeface="Oswald"/>
                          <a:sym typeface="Oswald"/>
                        </a:rPr>
                        <a:t>COMPETITOR 01</a:t>
                      </a:r>
                      <a:endParaRPr sz="1200">
                        <a:solidFill>
                          <a:schemeClr val="dk1"/>
                        </a:solidFill>
                        <a:latin typeface="Oswald"/>
                        <a:ea typeface="Oswald"/>
                        <a:cs typeface="Oswald"/>
                        <a:sym typeface="Oswa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6550">
                <a:tc>
                  <a:txBody>
                    <a:bodyPr/>
                    <a:lstStyle/>
                    <a:p>
                      <a:pPr marL="0" lvl="0" indent="0" algn="l" rtl="0">
                        <a:spcBef>
                          <a:spcPts val="0"/>
                        </a:spcBef>
                        <a:spcAft>
                          <a:spcPts val="0"/>
                        </a:spcAft>
                        <a:buNone/>
                      </a:pPr>
                      <a:r>
                        <a:rPr lang="en" sz="1200">
                          <a:solidFill>
                            <a:schemeClr val="dk1"/>
                          </a:solidFill>
                          <a:latin typeface="Oswald"/>
                          <a:ea typeface="Oswald"/>
                          <a:cs typeface="Oswald"/>
                          <a:sym typeface="Oswald"/>
                        </a:rPr>
                        <a:t>COMPETITOR 02</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6550">
                <a:tc>
                  <a:txBody>
                    <a:bodyPr/>
                    <a:lstStyle/>
                    <a:p>
                      <a:pPr marL="0" lvl="0" indent="0" algn="l" rtl="0">
                        <a:spcBef>
                          <a:spcPts val="0"/>
                        </a:spcBef>
                        <a:spcAft>
                          <a:spcPts val="0"/>
                        </a:spcAft>
                        <a:buNone/>
                      </a:pPr>
                      <a:r>
                        <a:rPr lang="en" sz="1200">
                          <a:solidFill>
                            <a:schemeClr val="dk1"/>
                          </a:solidFill>
                          <a:latin typeface="Oswald"/>
                          <a:ea typeface="Oswald"/>
                          <a:cs typeface="Oswald"/>
                          <a:sym typeface="Oswald"/>
                        </a:rPr>
                        <a:t>COMPETITOR 03</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122" name="Google Shape;1122;p47"/>
          <p:cNvGrpSpPr/>
          <p:nvPr/>
        </p:nvGrpSpPr>
        <p:grpSpPr>
          <a:xfrm>
            <a:off x="6854939" y="1360025"/>
            <a:ext cx="358199" cy="359154"/>
            <a:chOff x="-48633950" y="1972600"/>
            <a:chExt cx="300100" cy="300900"/>
          </a:xfrm>
        </p:grpSpPr>
        <p:sp>
          <p:nvSpPr>
            <p:cNvPr id="1123" name="Google Shape;1123;p47"/>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7"/>
          <p:cNvGrpSpPr/>
          <p:nvPr/>
        </p:nvGrpSpPr>
        <p:grpSpPr>
          <a:xfrm>
            <a:off x="5593356" y="1360488"/>
            <a:ext cx="361004" cy="358229"/>
            <a:chOff x="-48266125" y="1973375"/>
            <a:chExt cx="302450" cy="300125"/>
          </a:xfrm>
        </p:grpSpPr>
        <p:sp>
          <p:nvSpPr>
            <p:cNvPr id="1126" name="Google Shape;1126;p47"/>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7"/>
          <p:cNvSpPr/>
          <p:nvPr/>
        </p:nvSpPr>
        <p:spPr>
          <a:xfrm>
            <a:off x="3194309" y="1360503"/>
            <a:ext cx="359154" cy="358199"/>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47"/>
          <p:cNvGrpSpPr/>
          <p:nvPr/>
        </p:nvGrpSpPr>
        <p:grpSpPr>
          <a:xfrm>
            <a:off x="4457065" y="1360040"/>
            <a:ext cx="230365" cy="359124"/>
            <a:chOff x="-47842400" y="2342000"/>
            <a:chExt cx="193000" cy="300875"/>
          </a:xfrm>
        </p:grpSpPr>
        <p:sp>
          <p:nvSpPr>
            <p:cNvPr id="1134" name="Google Shape;1134;p47"/>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3219769" y="2343040"/>
            <a:ext cx="308234" cy="308234"/>
            <a:chOff x="1487200" y="4993750"/>
            <a:chExt cx="483125" cy="483125"/>
          </a:xfrm>
        </p:grpSpPr>
        <p:sp>
          <p:nvSpPr>
            <p:cNvPr id="1138" name="Google Shape;1138;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9" name="Google Shape;1139;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0" name="Google Shape;1140;p47"/>
          <p:cNvGrpSpPr/>
          <p:nvPr/>
        </p:nvGrpSpPr>
        <p:grpSpPr>
          <a:xfrm>
            <a:off x="3219769" y="2835365"/>
            <a:ext cx="308234" cy="308234"/>
            <a:chOff x="2081650" y="4993750"/>
            <a:chExt cx="483125" cy="483125"/>
          </a:xfrm>
        </p:grpSpPr>
        <p:sp>
          <p:nvSpPr>
            <p:cNvPr id="1141" name="Google Shape;1141;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2" name="Google Shape;1142;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3" name="Google Shape;1143;p47"/>
          <p:cNvGrpSpPr/>
          <p:nvPr/>
        </p:nvGrpSpPr>
        <p:grpSpPr>
          <a:xfrm>
            <a:off x="3219769" y="3327690"/>
            <a:ext cx="308234" cy="308234"/>
            <a:chOff x="1487200" y="4993750"/>
            <a:chExt cx="483125" cy="483125"/>
          </a:xfrm>
        </p:grpSpPr>
        <p:sp>
          <p:nvSpPr>
            <p:cNvPr id="1144" name="Google Shape;1144;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5" name="Google Shape;1145;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6" name="Google Shape;1146;p47"/>
          <p:cNvGrpSpPr/>
          <p:nvPr/>
        </p:nvGrpSpPr>
        <p:grpSpPr>
          <a:xfrm>
            <a:off x="3219769" y="3820015"/>
            <a:ext cx="308234" cy="308234"/>
            <a:chOff x="2081650" y="4993750"/>
            <a:chExt cx="483125" cy="483125"/>
          </a:xfrm>
        </p:grpSpPr>
        <p:sp>
          <p:nvSpPr>
            <p:cNvPr id="1147" name="Google Shape;1147;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8" name="Google Shape;1148;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9" name="Google Shape;1149;p47"/>
          <p:cNvGrpSpPr/>
          <p:nvPr/>
        </p:nvGrpSpPr>
        <p:grpSpPr>
          <a:xfrm>
            <a:off x="6879921" y="2343040"/>
            <a:ext cx="308234" cy="308234"/>
            <a:chOff x="1487200" y="4993750"/>
            <a:chExt cx="483125" cy="483125"/>
          </a:xfrm>
        </p:grpSpPr>
        <p:sp>
          <p:nvSpPr>
            <p:cNvPr id="1150" name="Google Shape;1150;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1" name="Google Shape;1151;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52" name="Google Shape;1152;p47"/>
          <p:cNvGrpSpPr/>
          <p:nvPr/>
        </p:nvGrpSpPr>
        <p:grpSpPr>
          <a:xfrm>
            <a:off x="6879921" y="2835365"/>
            <a:ext cx="308234" cy="308234"/>
            <a:chOff x="2081650" y="4993750"/>
            <a:chExt cx="483125" cy="483125"/>
          </a:xfrm>
        </p:grpSpPr>
        <p:sp>
          <p:nvSpPr>
            <p:cNvPr id="1153" name="Google Shape;1153;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4" name="Google Shape;1154;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55" name="Google Shape;1155;p47"/>
          <p:cNvGrpSpPr/>
          <p:nvPr/>
        </p:nvGrpSpPr>
        <p:grpSpPr>
          <a:xfrm>
            <a:off x="6879921" y="3327690"/>
            <a:ext cx="308234" cy="308234"/>
            <a:chOff x="1487200" y="4993750"/>
            <a:chExt cx="483125" cy="483125"/>
          </a:xfrm>
        </p:grpSpPr>
        <p:sp>
          <p:nvSpPr>
            <p:cNvPr id="1156" name="Google Shape;1156;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7" name="Google Shape;1157;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58" name="Google Shape;1158;p47"/>
          <p:cNvGrpSpPr/>
          <p:nvPr/>
        </p:nvGrpSpPr>
        <p:grpSpPr>
          <a:xfrm>
            <a:off x="6879921" y="3820015"/>
            <a:ext cx="308234" cy="308234"/>
            <a:chOff x="2081650" y="4993750"/>
            <a:chExt cx="483125" cy="483125"/>
          </a:xfrm>
        </p:grpSpPr>
        <p:sp>
          <p:nvSpPr>
            <p:cNvPr id="1159" name="Google Shape;1159;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0" name="Google Shape;1160;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61" name="Google Shape;1161;p47"/>
          <p:cNvGrpSpPr/>
          <p:nvPr/>
        </p:nvGrpSpPr>
        <p:grpSpPr>
          <a:xfrm>
            <a:off x="4418130" y="2343040"/>
            <a:ext cx="308234" cy="308234"/>
            <a:chOff x="2081650" y="4993750"/>
            <a:chExt cx="483125" cy="483125"/>
          </a:xfrm>
        </p:grpSpPr>
        <p:sp>
          <p:nvSpPr>
            <p:cNvPr id="1162" name="Google Shape;1162;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3" name="Google Shape;1163;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64" name="Google Shape;1164;p47"/>
          <p:cNvGrpSpPr/>
          <p:nvPr/>
        </p:nvGrpSpPr>
        <p:grpSpPr>
          <a:xfrm>
            <a:off x="4418130" y="2835365"/>
            <a:ext cx="308234" cy="308234"/>
            <a:chOff x="2081650" y="4993750"/>
            <a:chExt cx="483125" cy="483125"/>
          </a:xfrm>
        </p:grpSpPr>
        <p:sp>
          <p:nvSpPr>
            <p:cNvPr id="1165" name="Google Shape;1165;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67" name="Google Shape;1167;p47"/>
          <p:cNvGrpSpPr/>
          <p:nvPr/>
        </p:nvGrpSpPr>
        <p:grpSpPr>
          <a:xfrm>
            <a:off x="4418130" y="3820015"/>
            <a:ext cx="308234" cy="308234"/>
            <a:chOff x="2081650" y="4993750"/>
            <a:chExt cx="483125" cy="483125"/>
          </a:xfrm>
        </p:grpSpPr>
        <p:sp>
          <p:nvSpPr>
            <p:cNvPr id="1168" name="Google Shape;1168;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9" name="Google Shape;1169;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0" name="Google Shape;1170;p47"/>
          <p:cNvGrpSpPr/>
          <p:nvPr/>
        </p:nvGrpSpPr>
        <p:grpSpPr>
          <a:xfrm>
            <a:off x="5619741" y="3327690"/>
            <a:ext cx="308234" cy="308234"/>
            <a:chOff x="2081650" y="4993750"/>
            <a:chExt cx="483125" cy="483125"/>
          </a:xfrm>
        </p:grpSpPr>
        <p:sp>
          <p:nvSpPr>
            <p:cNvPr id="1171" name="Google Shape;1171;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3" name="Google Shape;1173;p47"/>
          <p:cNvGrpSpPr/>
          <p:nvPr/>
        </p:nvGrpSpPr>
        <p:grpSpPr>
          <a:xfrm>
            <a:off x="5619741" y="2343040"/>
            <a:ext cx="308234" cy="308234"/>
            <a:chOff x="2081650" y="4993750"/>
            <a:chExt cx="483125" cy="483125"/>
          </a:xfrm>
        </p:grpSpPr>
        <p:sp>
          <p:nvSpPr>
            <p:cNvPr id="1174" name="Google Shape;1174;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6" name="Google Shape;1176;p47"/>
          <p:cNvGrpSpPr/>
          <p:nvPr/>
        </p:nvGrpSpPr>
        <p:grpSpPr>
          <a:xfrm>
            <a:off x="4418130" y="3327690"/>
            <a:ext cx="308234" cy="308234"/>
            <a:chOff x="1487200" y="4993750"/>
            <a:chExt cx="483125" cy="483125"/>
          </a:xfrm>
        </p:grpSpPr>
        <p:sp>
          <p:nvSpPr>
            <p:cNvPr id="1177" name="Google Shape;1177;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8" name="Google Shape;1178;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9" name="Google Shape;1179;p47"/>
          <p:cNvGrpSpPr/>
          <p:nvPr/>
        </p:nvGrpSpPr>
        <p:grpSpPr>
          <a:xfrm>
            <a:off x="5619741" y="2835365"/>
            <a:ext cx="308234" cy="308234"/>
            <a:chOff x="1487200" y="4993750"/>
            <a:chExt cx="483125" cy="483125"/>
          </a:xfrm>
        </p:grpSpPr>
        <p:sp>
          <p:nvSpPr>
            <p:cNvPr id="1180" name="Google Shape;1180;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1" name="Google Shape;1181;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82" name="Google Shape;1182;p47"/>
          <p:cNvGrpSpPr/>
          <p:nvPr/>
        </p:nvGrpSpPr>
        <p:grpSpPr>
          <a:xfrm>
            <a:off x="5619741" y="3820015"/>
            <a:ext cx="308234" cy="308234"/>
            <a:chOff x="1487200" y="4993750"/>
            <a:chExt cx="483125" cy="483125"/>
          </a:xfrm>
        </p:grpSpPr>
        <p:sp>
          <p:nvSpPr>
            <p:cNvPr id="1183" name="Google Shape;1183;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4" name="Google Shape;1184;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234"/>
        <p:cNvGrpSpPr/>
        <p:nvPr/>
      </p:nvGrpSpPr>
      <p:grpSpPr>
        <a:xfrm>
          <a:off x="0" y="0"/>
          <a:ext cx="0" cy="0"/>
          <a:chOff x="0" y="0"/>
          <a:chExt cx="0" cy="0"/>
        </a:xfrm>
      </p:grpSpPr>
      <p:sp>
        <p:nvSpPr>
          <p:cNvPr id="1235" name="Google Shape;1235;p49"/>
          <p:cNvSpPr txBox="1">
            <a:spLocks noGrp="1"/>
          </p:cNvSpPr>
          <p:nvPr>
            <p:ph type="subTitle" idx="1"/>
          </p:nvPr>
        </p:nvSpPr>
        <p:spPr>
          <a:xfrm>
            <a:off x="1842250" y="1618793"/>
            <a:ext cx="16827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1236" name="Google Shape;1236;p49"/>
          <p:cNvSpPr txBox="1">
            <a:spLocks noGrp="1"/>
          </p:cNvSpPr>
          <p:nvPr>
            <p:ph type="subTitle" idx="7"/>
          </p:nvPr>
        </p:nvSpPr>
        <p:spPr>
          <a:xfrm>
            <a:off x="5618957" y="1618793"/>
            <a:ext cx="16824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1237" name="Google Shape;1237;p49"/>
          <p:cNvSpPr txBox="1">
            <a:spLocks noGrp="1"/>
          </p:cNvSpPr>
          <p:nvPr>
            <p:ph type="subTitle" idx="2"/>
          </p:nvPr>
        </p:nvSpPr>
        <p:spPr>
          <a:xfrm>
            <a:off x="1417550" y="1918700"/>
            <a:ext cx="2107500" cy="8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a:t>
            </a:r>
            <a:endParaRPr/>
          </a:p>
        </p:txBody>
      </p:sp>
      <p:sp>
        <p:nvSpPr>
          <p:cNvPr id="1238" name="Google Shape;1238;p49"/>
          <p:cNvSpPr txBox="1">
            <a:spLocks noGrp="1"/>
          </p:cNvSpPr>
          <p:nvPr>
            <p:ph type="subTitle" idx="3"/>
          </p:nvPr>
        </p:nvSpPr>
        <p:spPr>
          <a:xfrm>
            <a:off x="1842594" y="2942429"/>
            <a:ext cx="16824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1239" name="Google Shape;1239;p49"/>
          <p:cNvSpPr txBox="1">
            <a:spLocks noGrp="1"/>
          </p:cNvSpPr>
          <p:nvPr>
            <p:ph type="subTitle" idx="4"/>
          </p:nvPr>
        </p:nvSpPr>
        <p:spPr>
          <a:xfrm>
            <a:off x="1417574" y="3242325"/>
            <a:ext cx="2107500" cy="8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 is the ringed planet. It is composed of hydrogen and helium</a:t>
            </a:r>
            <a:endParaRPr/>
          </a:p>
        </p:txBody>
      </p:sp>
      <p:sp>
        <p:nvSpPr>
          <p:cNvPr id="1240" name="Google Shape;1240;p49"/>
          <p:cNvSpPr txBox="1">
            <a:spLocks noGrp="1"/>
          </p:cNvSpPr>
          <p:nvPr>
            <p:ph type="subTitle" idx="5"/>
          </p:nvPr>
        </p:nvSpPr>
        <p:spPr>
          <a:xfrm>
            <a:off x="5618913" y="2942429"/>
            <a:ext cx="16824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241" name="Google Shape;1241;p49"/>
          <p:cNvSpPr txBox="1">
            <a:spLocks noGrp="1"/>
          </p:cNvSpPr>
          <p:nvPr>
            <p:ph type="subTitle" idx="6"/>
          </p:nvPr>
        </p:nvSpPr>
        <p:spPr>
          <a:xfrm>
            <a:off x="5618975" y="3242325"/>
            <a:ext cx="21075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242" name="Google Shape;1242;p49"/>
          <p:cNvSpPr txBox="1">
            <a:spLocks noGrp="1"/>
          </p:cNvSpPr>
          <p:nvPr>
            <p:ph type="subTitle" idx="8"/>
          </p:nvPr>
        </p:nvSpPr>
        <p:spPr>
          <a:xfrm>
            <a:off x="5619026" y="1918700"/>
            <a:ext cx="21075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in the Solar System</a:t>
            </a:r>
            <a:endParaRPr/>
          </a:p>
        </p:txBody>
      </p:sp>
      <p:sp>
        <p:nvSpPr>
          <p:cNvPr id="1243" name="Google Shape;1243;p4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1244" name="Google Shape;1244;p49"/>
          <p:cNvSpPr/>
          <p:nvPr/>
        </p:nvSpPr>
        <p:spPr>
          <a:xfrm>
            <a:off x="3672333" y="1611267"/>
            <a:ext cx="406871" cy="404753"/>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3673922" y="2935449"/>
            <a:ext cx="403694" cy="403659"/>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5058199" y="2935449"/>
            <a:ext cx="410151" cy="403659"/>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49"/>
          <p:cNvGrpSpPr/>
          <p:nvPr/>
        </p:nvGrpSpPr>
        <p:grpSpPr>
          <a:xfrm>
            <a:off x="5064520" y="1614901"/>
            <a:ext cx="397509" cy="397484"/>
            <a:chOff x="-1700225" y="2768875"/>
            <a:chExt cx="291450" cy="292225"/>
          </a:xfrm>
        </p:grpSpPr>
        <p:sp>
          <p:nvSpPr>
            <p:cNvPr id="1248" name="Google Shape;1248;p49"/>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257"/>
        <p:cNvGrpSpPr/>
        <p:nvPr/>
      </p:nvGrpSpPr>
      <p:grpSpPr>
        <a:xfrm>
          <a:off x="0" y="0"/>
          <a:ext cx="0" cy="0"/>
          <a:chOff x="0" y="0"/>
          <a:chExt cx="0" cy="0"/>
        </a:xfrm>
      </p:grpSpPr>
      <p:sp>
        <p:nvSpPr>
          <p:cNvPr id="1258" name="Google Shape;1258;p5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BREAK-EVEN ANALYSIS</a:t>
            </a:r>
            <a:endParaRPr/>
          </a:p>
        </p:txBody>
      </p:sp>
      <p:cxnSp>
        <p:nvCxnSpPr>
          <p:cNvPr id="1259" name="Google Shape;1259;p50"/>
          <p:cNvCxnSpPr/>
          <p:nvPr/>
        </p:nvCxnSpPr>
        <p:spPr>
          <a:xfrm rot="10800000">
            <a:off x="771450" y="2796675"/>
            <a:ext cx="7601100" cy="0"/>
          </a:xfrm>
          <a:prstGeom prst="straightConnector1">
            <a:avLst/>
          </a:prstGeom>
          <a:noFill/>
          <a:ln w="28575" cap="flat" cmpd="sng">
            <a:solidFill>
              <a:schemeClr val="dk1"/>
            </a:solidFill>
            <a:prstDash val="solid"/>
            <a:round/>
            <a:headEnd type="none" w="med" len="med"/>
            <a:tailEnd type="none" w="med" len="med"/>
          </a:ln>
        </p:spPr>
      </p:cxnSp>
      <p:sp>
        <p:nvSpPr>
          <p:cNvPr id="1260" name="Google Shape;1260;p50"/>
          <p:cNvSpPr txBox="1"/>
          <p:nvPr/>
        </p:nvSpPr>
        <p:spPr>
          <a:xfrm>
            <a:off x="917250" y="3034725"/>
            <a:ext cx="1323000" cy="36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Oswald"/>
                <a:ea typeface="Oswald"/>
                <a:cs typeface="Oswald"/>
                <a:sym typeface="Oswald"/>
              </a:rPr>
              <a:t>BIG LOSS</a:t>
            </a:r>
            <a:endParaRPr sz="1800">
              <a:solidFill>
                <a:schemeClr val="accent1"/>
              </a:solidFill>
              <a:latin typeface="Oswald"/>
              <a:ea typeface="Oswald"/>
              <a:cs typeface="Oswald"/>
              <a:sym typeface="Oswald"/>
            </a:endParaRPr>
          </a:p>
        </p:txBody>
      </p:sp>
      <p:sp>
        <p:nvSpPr>
          <p:cNvPr id="1261" name="Google Shape;1261;p50"/>
          <p:cNvSpPr txBox="1"/>
          <p:nvPr/>
        </p:nvSpPr>
        <p:spPr>
          <a:xfrm>
            <a:off x="872400" y="3274125"/>
            <a:ext cx="1412700" cy="75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1262" name="Google Shape;1262;p50"/>
          <p:cNvSpPr txBox="1"/>
          <p:nvPr/>
        </p:nvSpPr>
        <p:spPr>
          <a:xfrm>
            <a:off x="2413875" y="3034725"/>
            <a:ext cx="1323000" cy="36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latin typeface="Oswald"/>
                <a:ea typeface="Oswald"/>
                <a:cs typeface="Oswald"/>
                <a:sym typeface="Oswald"/>
              </a:rPr>
              <a:t>LOSS</a:t>
            </a:r>
            <a:endParaRPr sz="1800">
              <a:solidFill>
                <a:schemeClr val="accent2"/>
              </a:solidFill>
              <a:latin typeface="Oswald"/>
              <a:ea typeface="Oswald"/>
              <a:cs typeface="Oswald"/>
              <a:sym typeface="Oswald"/>
            </a:endParaRPr>
          </a:p>
        </p:txBody>
      </p:sp>
      <p:sp>
        <p:nvSpPr>
          <p:cNvPr id="1263" name="Google Shape;1263;p50"/>
          <p:cNvSpPr txBox="1"/>
          <p:nvPr/>
        </p:nvSpPr>
        <p:spPr>
          <a:xfrm>
            <a:off x="2369025" y="3274125"/>
            <a:ext cx="1412700" cy="75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1264" name="Google Shape;1264;p50"/>
          <p:cNvSpPr txBox="1"/>
          <p:nvPr/>
        </p:nvSpPr>
        <p:spPr>
          <a:xfrm>
            <a:off x="3523500" y="1528184"/>
            <a:ext cx="2097000" cy="36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3"/>
                </a:solidFill>
                <a:latin typeface="Oswald"/>
                <a:ea typeface="Oswald"/>
                <a:cs typeface="Oswald"/>
                <a:sym typeface="Oswald"/>
              </a:rPr>
              <a:t>BREAK-EVEN POINT</a:t>
            </a:r>
            <a:endParaRPr sz="1800">
              <a:solidFill>
                <a:schemeClr val="accent3"/>
              </a:solidFill>
              <a:latin typeface="Oswald"/>
              <a:ea typeface="Oswald"/>
              <a:cs typeface="Oswald"/>
              <a:sym typeface="Oswald"/>
            </a:endParaRPr>
          </a:p>
        </p:txBody>
      </p:sp>
      <p:sp>
        <p:nvSpPr>
          <p:cNvPr id="1265" name="Google Shape;1265;p50"/>
          <p:cNvSpPr txBox="1"/>
          <p:nvPr/>
        </p:nvSpPr>
        <p:spPr>
          <a:xfrm>
            <a:off x="3865650" y="1771250"/>
            <a:ext cx="1412700" cy="75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1"/>
                </a:solidFill>
                <a:latin typeface="Roboto"/>
                <a:ea typeface="Roboto"/>
                <a:cs typeface="Roboto"/>
                <a:sym typeface="Roboto"/>
              </a:rPr>
              <a:t>It's the biggest planet in the Solar System</a:t>
            </a:r>
            <a:endParaRPr>
              <a:solidFill>
                <a:schemeClr val="dk1"/>
              </a:solidFill>
              <a:latin typeface="Roboto"/>
              <a:ea typeface="Roboto"/>
              <a:cs typeface="Roboto"/>
              <a:sym typeface="Roboto"/>
            </a:endParaRPr>
          </a:p>
        </p:txBody>
      </p:sp>
      <p:sp>
        <p:nvSpPr>
          <p:cNvPr id="1266" name="Google Shape;1266;p50"/>
          <p:cNvSpPr txBox="1"/>
          <p:nvPr/>
        </p:nvSpPr>
        <p:spPr>
          <a:xfrm>
            <a:off x="5407125" y="3034725"/>
            <a:ext cx="1323000" cy="36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4"/>
                </a:solidFill>
                <a:latin typeface="Oswald"/>
                <a:ea typeface="Oswald"/>
                <a:cs typeface="Oswald"/>
                <a:sym typeface="Oswald"/>
              </a:rPr>
              <a:t>PROFIT</a:t>
            </a:r>
            <a:endParaRPr sz="1800">
              <a:solidFill>
                <a:schemeClr val="accent4"/>
              </a:solidFill>
              <a:latin typeface="Oswald"/>
              <a:ea typeface="Oswald"/>
              <a:cs typeface="Oswald"/>
              <a:sym typeface="Oswald"/>
            </a:endParaRPr>
          </a:p>
        </p:txBody>
      </p:sp>
      <p:sp>
        <p:nvSpPr>
          <p:cNvPr id="1267" name="Google Shape;1267;p50"/>
          <p:cNvSpPr txBox="1"/>
          <p:nvPr/>
        </p:nvSpPr>
        <p:spPr>
          <a:xfrm>
            <a:off x="5362275" y="3274125"/>
            <a:ext cx="1412700" cy="75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1"/>
                </a:solidFill>
                <a:latin typeface="Roboto"/>
                <a:ea typeface="Roboto"/>
                <a:cs typeface="Roboto"/>
                <a:sym typeface="Roboto"/>
              </a:rPr>
              <a:t>It's composed of hydrogen and of helium</a:t>
            </a:r>
            <a:endParaRPr>
              <a:solidFill>
                <a:schemeClr val="dk1"/>
              </a:solidFill>
              <a:latin typeface="Roboto"/>
              <a:ea typeface="Roboto"/>
              <a:cs typeface="Roboto"/>
              <a:sym typeface="Roboto"/>
            </a:endParaRPr>
          </a:p>
        </p:txBody>
      </p:sp>
      <p:sp>
        <p:nvSpPr>
          <p:cNvPr id="1268" name="Google Shape;1268;p50"/>
          <p:cNvSpPr txBox="1"/>
          <p:nvPr/>
        </p:nvSpPr>
        <p:spPr>
          <a:xfrm>
            <a:off x="6903750" y="3034725"/>
            <a:ext cx="1323000" cy="36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5"/>
                </a:solidFill>
                <a:latin typeface="Oswald"/>
                <a:ea typeface="Oswald"/>
                <a:cs typeface="Oswald"/>
                <a:sym typeface="Oswald"/>
              </a:rPr>
              <a:t>HIGH PROFIT</a:t>
            </a:r>
            <a:endParaRPr sz="1800">
              <a:solidFill>
                <a:schemeClr val="accent5"/>
              </a:solidFill>
              <a:latin typeface="Oswald"/>
              <a:ea typeface="Oswald"/>
              <a:cs typeface="Oswald"/>
              <a:sym typeface="Oswald"/>
            </a:endParaRPr>
          </a:p>
        </p:txBody>
      </p:sp>
      <p:sp>
        <p:nvSpPr>
          <p:cNvPr id="1269" name="Google Shape;1269;p50"/>
          <p:cNvSpPr txBox="1"/>
          <p:nvPr/>
        </p:nvSpPr>
        <p:spPr>
          <a:xfrm>
            <a:off x="6858900" y="3274125"/>
            <a:ext cx="1412700" cy="75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1270" name="Google Shape;1270;p50"/>
          <p:cNvSpPr/>
          <p:nvPr/>
        </p:nvSpPr>
        <p:spPr>
          <a:xfrm>
            <a:off x="1459650" y="2677575"/>
            <a:ext cx="238200" cy="23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0"/>
          <p:cNvSpPr/>
          <p:nvPr/>
        </p:nvSpPr>
        <p:spPr>
          <a:xfrm>
            <a:off x="2956275" y="2677575"/>
            <a:ext cx="238200" cy="23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0"/>
          <p:cNvSpPr/>
          <p:nvPr/>
        </p:nvSpPr>
        <p:spPr>
          <a:xfrm>
            <a:off x="4452900" y="2677575"/>
            <a:ext cx="238200" cy="23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0"/>
          <p:cNvSpPr/>
          <p:nvPr/>
        </p:nvSpPr>
        <p:spPr>
          <a:xfrm>
            <a:off x="5949525" y="2677575"/>
            <a:ext cx="238200" cy="23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0"/>
          <p:cNvSpPr/>
          <p:nvPr/>
        </p:nvSpPr>
        <p:spPr>
          <a:xfrm>
            <a:off x="7446150" y="2677575"/>
            <a:ext cx="238200" cy="23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278"/>
        <p:cNvGrpSpPr/>
        <p:nvPr/>
      </p:nvGrpSpPr>
      <p:grpSpPr>
        <a:xfrm>
          <a:off x="0" y="0"/>
          <a:ext cx="0" cy="0"/>
          <a:chOff x="0" y="0"/>
          <a:chExt cx="0" cy="0"/>
        </a:xfrm>
      </p:grpSpPr>
      <p:sp>
        <p:nvSpPr>
          <p:cNvPr id="1279" name="Google Shape;1279;p5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graphicFrame>
        <p:nvGraphicFramePr>
          <p:cNvPr id="1280" name="Google Shape;1280;p51"/>
          <p:cNvGraphicFramePr/>
          <p:nvPr/>
        </p:nvGraphicFramePr>
        <p:xfrm>
          <a:off x="952500" y="1942300"/>
          <a:ext cx="7239000" cy="1561795"/>
        </p:xfrm>
        <a:graphic>
          <a:graphicData uri="http://schemas.openxmlformats.org/drawingml/2006/table">
            <a:tbl>
              <a:tblPr>
                <a:noFill/>
                <a:tableStyleId>{B0007EC3-DB69-4463-92E7-7E335FD498EA}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420450">
                <a:tc>
                  <a:txBody>
                    <a:bodyPr/>
                    <a:lstStyle/>
                    <a:p>
                      <a:pPr marL="0" lvl="0" indent="0" algn="ctr" rtl="0">
                        <a:spcBef>
                          <a:spcPts val="0"/>
                        </a:spcBef>
                        <a:spcAft>
                          <a:spcPts val="0"/>
                        </a:spcAft>
                        <a:buNone/>
                      </a:pPr>
                      <a:r>
                        <a:rPr lang="en" sz="1800">
                          <a:solidFill>
                            <a:schemeClr val="lt1"/>
                          </a:solidFill>
                          <a:latin typeface="Oswald"/>
                          <a:ea typeface="Oswald"/>
                          <a:cs typeface="Oswald"/>
                          <a:sym typeface="Oswald"/>
                        </a:rPr>
                        <a:t>BASIC</a:t>
                      </a:r>
                      <a:endParaRPr sz="1800">
                        <a:solidFill>
                          <a:schemeClr val="lt1"/>
                        </a:solidFill>
                        <a:latin typeface="Oswald"/>
                        <a:ea typeface="Oswald"/>
                        <a:cs typeface="Oswald"/>
                        <a:sym typeface="Oswa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lt1"/>
                          </a:solidFill>
                          <a:latin typeface="Oswald"/>
                          <a:ea typeface="Oswald"/>
                          <a:cs typeface="Oswald"/>
                          <a:sym typeface="Oswald"/>
                        </a:rPr>
                        <a:t>PRO</a:t>
                      </a:r>
                      <a:endParaRPr sz="1800">
                        <a:solidFill>
                          <a:schemeClr val="lt1"/>
                        </a:solidFill>
                        <a:latin typeface="Oswald"/>
                        <a:ea typeface="Oswald"/>
                        <a:cs typeface="Oswald"/>
                        <a:sym typeface="Oswa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a:solidFill>
                            <a:schemeClr val="lt1"/>
                          </a:solidFill>
                          <a:latin typeface="Oswald"/>
                          <a:ea typeface="Oswald"/>
                          <a:cs typeface="Oswald"/>
                          <a:sym typeface="Oswald"/>
                        </a:rPr>
                        <a:t>PREMIUM</a:t>
                      </a:r>
                      <a:endParaRPr sz="1800">
                        <a:solidFill>
                          <a:schemeClr val="lt1"/>
                        </a:solidFill>
                        <a:latin typeface="Oswald"/>
                        <a:ea typeface="Oswald"/>
                        <a:cs typeface="Oswald"/>
                        <a:sym typeface="Oswa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16975">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Venus has a beautiful name, but it’s terribly hot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2925">
                <a:tc>
                  <a:txBody>
                    <a:bodyPr/>
                    <a:lstStyle/>
                    <a:p>
                      <a:pPr marL="0" lvl="0" indent="0" algn="ctr" rtl="0">
                        <a:spcBef>
                          <a:spcPts val="0"/>
                        </a:spcBef>
                        <a:spcAft>
                          <a:spcPts val="0"/>
                        </a:spcAft>
                        <a:buClr>
                          <a:schemeClr val="dk1"/>
                        </a:buClr>
                        <a:buSzPts val="1100"/>
                        <a:buFont typeface="Arial"/>
                        <a:buNone/>
                      </a:pPr>
                      <a:r>
                        <a:rPr lang="en" sz="2000">
                          <a:solidFill>
                            <a:schemeClr val="dk1"/>
                          </a:solidFill>
                          <a:latin typeface="Oswald"/>
                          <a:ea typeface="Oswald"/>
                          <a:cs typeface="Oswald"/>
                          <a:sym typeface="Oswald"/>
                        </a:rPr>
                        <a:t>$50</a:t>
                      </a:r>
                      <a:endParaRPr sz="2000">
                        <a:solidFill>
                          <a:schemeClr val="dk1"/>
                        </a:solidFill>
                        <a:latin typeface="Oswald"/>
                        <a:ea typeface="Oswald"/>
                        <a:cs typeface="Oswald"/>
                        <a:sym typeface="Oswa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8AEF8">
                        <a:alpha val="56420"/>
                      </a:srgbClr>
                    </a:solidFill>
                  </a:tcPr>
                </a:tc>
                <a:tc>
                  <a:txBody>
                    <a:bodyPr/>
                    <a:lstStyle/>
                    <a:p>
                      <a:pPr marL="0" lvl="0" indent="0" algn="ctr" rtl="0">
                        <a:spcBef>
                          <a:spcPts val="0"/>
                        </a:spcBef>
                        <a:spcAft>
                          <a:spcPts val="0"/>
                        </a:spcAft>
                        <a:buNone/>
                      </a:pPr>
                      <a:r>
                        <a:rPr lang="en" sz="2000">
                          <a:solidFill>
                            <a:schemeClr val="dk1"/>
                          </a:solidFill>
                          <a:latin typeface="Oswald"/>
                          <a:ea typeface="Oswald"/>
                          <a:cs typeface="Oswald"/>
                          <a:sym typeface="Oswald"/>
                        </a:rPr>
                        <a:t>$75</a:t>
                      </a:r>
                      <a:endParaRPr sz="2000">
                        <a:solidFill>
                          <a:schemeClr val="dk1"/>
                        </a:solidFill>
                        <a:latin typeface="Oswald"/>
                        <a:ea typeface="Oswald"/>
                        <a:cs typeface="Oswald"/>
                        <a:sym typeface="Oswa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878FFF">
                        <a:alpha val="54750"/>
                      </a:srgbClr>
                    </a:solidFill>
                  </a:tcPr>
                </a:tc>
                <a:tc>
                  <a:txBody>
                    <a:bodyPr/>
                    <a:lstStyle/>
                    <a:p>
                      <a:pPr marL="0" marR="0" lvl="0" indent="0" algn="ctr" rtl="0">
                        <a:lnSpc>
                          <a:spcPct val="100000"/>
                        </a:lnSpc>
                        <a:spcBef>
                          <a:spcPts val="0"/>
                        </a:spcBef>
                        <a:spcAft>
                          <a:spcPts val="0"/>
                        </a:spcAft>
                        <a:buNone/>
                      </a:pPr>
                      <a:r>
                        <a:rPr lang="en" sz="2000">
                          <a:solidFill>
                            <a:schemeClr val="dk1"/>
                          </a:solidFill>
                          <a:latin typeface="Oswald"/>
                          <a:ea typeface="Oswald"/>
                          <a:cs typeface="Oswald"/>
                          <a:sym typeface="Oswald"/>
                        </a:rPr>
                        <a:t>$95</a:t>
                      </a:r>
                      <a:endParaRPr sz="2000">
                        <a:solidFill>
                          <a:schemeClr val="dk1"/>
                        </a:solidFill>
                        <a:latin typeface="Oswald"/>
                        <a:ea typeface="Oswald"/>
                        <a:cs typeface="Oswald"/>
                        <a:sym typeface="Oswa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9154F8">
                        <a:alpha val="50840"/>
                      </a:srgbClr>
                    </a:solidFill>
                  </a:tcPr>
                </a:tc>
                <a:extLst>
                  <a:ext uri="{0D108BD9-81ED-4DB2-BD59-A6C34878D82A}">
                    <a16:rowId xmlns:a16="http://schemas.microsoft.com/office/drawing/2014/main" val="10002"/>
                  </a:ext>
                </a:extLst>
              </a:tr>
            </a:tbl>
          </a:graphicData>
        </a:graphic>
      </p:graphicFrame>
      <p:grpSp>
        <p:nvGrpSpPr>
          <p:cNvPr id="1281" name="Google Shape;1281;p51"/>
          <p:cNvGrpSpPr/>
          <p:nvPr/>
        </p:nvGrpSpPr>
        <p:grpSpPr>
          <a:xfrm>
            <a:off x="10056118" y="1406918"/>
            <a:ext cx="402601" cy="405816"/>
            <a:chOff x="2588518" y="1521218"/>
            <a:chExt cx="402601" cy="405816"/>
          </a:xfrm>
        </p:grpSpPr>
        <p:sp>
          <p:nvSpPr>
            <p:cNvPr id="1282" name="Google Shape;1282;p51"/>
            <p:cNvSpPr/>
            <p:nvPr/>
          </p:nvSpPr>
          <p:spPr>
            <a:xfrm>
              <a:off x="2611102" y="1655730"/>
              <a:ext cx="380017" cy="271304"/>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2588518" y="1521218"/>
              <a:ext cx="379983" cy="271509"/>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2658491" y="1593343"/>
              <a:ext cx="261567" cy="261567"/>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2776876" y="1664374"/>
              <a:ext cx="48480" cy="72156"/>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51"/>
          <p:cNvGrpSpPr/>
          <p:nvPr/>
        </p:nvGrpSpPr>
        <p:grpSpPr>
          <a:xfrm>
            <a:off x="10462581" y="2263633"/>
            <a:ext cx="397489" cy="397490"/>
            <a:chOff x="-49786250" y="2316650"/>
            <a:chExt cx="300900" cy="299450"/>
          </a:xfrm>
        </p:grpSpPr>
        <p:sp>
          <p:nvSpPr>
            <p:cNvPr id="1287" name="Google Shape;1287;p51"/>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297"/>
        <p:cNvGrpSpPr/>
        <p:nvPr/>
      </p:nvGrpSpPr>
      <p:grpSpPr>
        <a:xfrm>
          <a:off x="0" y="0"/>
          <a:ext cx="0" cy="0"/>
          <a:chOff x="0" y="0"/>
          <a:chExt cx="0" cy="0"/>
        </a:xfrm>
      </p:grpSpPr>
      <p:sp>
        <p:nvSpPr>
          <p:cNvPr id="1298" name="Google Shape;1298;p52"/>
          <p:cNvSpPr/>
          <p:nvPr/>
        </p:nvSpPr>
        <p:spPr>
          <a:xfrm>
            <a:off x="1731413" y="2269000"/>
            <a:ext cx="1399800" cy="449700"/>
          </a:xfrm>
          <a:prstGeom prst="round2Diag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1731413" y="3714075"/>
            <a:ext cx="1399800" cy="4497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1731413" y="1546463"/>
            <a:ext cx="1399800" cy="4497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1731413" y="2991538"/>
            <a:ext cx="1399800" cy="4497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AND DISTRIBUTION</a:t>
            </a:r>
            <a:endParaRPr/>
          </a:p>
        </p:txBody>
      </p:sp>
      <p:sp>
        <p:nvSpPr>
          <p:cNvPr id="1303" name="Google Shape;1303;p52"/>
          <p:cNvSpPr txBox="1">
            <a:spLocks noGrp="1"/>
          </p:cNvSpPr>
          <p:nvPr>
            <p:ph type="subTitle" idx="4294967295"/>
          </p:nvPr>
        </p:nvSpPr>
        <p:spPr>
          <a:xfrm>
            <a:off x="1849862" y="1574125"/>
            <a:ext cx="1174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Oswald"/>
                <a:ea typeface="Oswald"/>
                <a:cs typeface="Oswald"/>
                <a:sym typeface="Oswald"/>
              </a:rPr>
              <a:t>CHANNEL 1</a:t>
            </a:r>
            <a:endParaRPr sz="1800">
              <a:solidFill>
                <a:schemeClr val="lt1"/>
              </a:solidFill>
              <a:latin typeface="Oswald"/>
              <a:ea typeface="Oswald"/>
              <a:cs typeface="Oswald"/>
              <a:sym typeface="Oswald"/>
            </a:endParaRPr>
          </a:p>
        </p:txBody>
      </p:sp>
      <p:sp>
        <p:nvSpPr>
          <p:cNvPr id="1304" name="Google Shape;1304;p52"/>
          <p:cNvSpPr txBox="1">
            <a:spLocks noGrp="1"/>
          </p:cNvSpPr>
          <p:nvPr>
            <p:ph type="subTitle" idx="4294967295"/>
          </p:nvPr>
        </p:nvSpPr>
        <p:spPr>
          <a:xfrm>
            <a:off x="1849862" y="2296642"/>
            <a:ext cx="1174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Oswald"/>
                <a:ea typeface="Oswald"/>
                <a:cs typeface="Oswald"/>
                <a:sym typeface="Oswald"/>
              </a:rPr>
              <a:t>CHANNEL 2</a:t>
            </a:r>
            <a:endParaRPr sz="1800">
              <a:solidFill>
                <a:schemeClr val="lt1"/>
              </a:solidFill>
              <a:latin typeface="Oswald"/>
              <a:ea typeface="Oswald"/>
              <a:cs typeface="Oswald"/>
              <a:sym typeface="Oswald"/>
            </a:endParaRPr>
          </a:p>
        </p:txBody>
      </p:sp>
      <p:sp>
        <p:nvSpPr>
          <p:cNvPr id="1305" name="Google Shape;1305;p52"/>
          <p:cNvSpPr txBox="1">
            <a:spLocks noGrp="1"/>
          </p:cNvSpPr>
          <p:nvPr>
            <p:ph type="subTitle" idx="4294967295"/>
          </p:nvPr>
        </p:nvSpPr>
        <p:spPr>
          <a:xfrm>
            <a:off x="1849862" y="3019158"/>
            <a:ext cx="1174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Oswald"/>
                <a:ea typeface="Oswald"/>
                <a:cs typeface="Oswald"/>
                <a:sym typeface="Oswald"/>
              </a:rPr>
              <a:t>CHANNEL 3</a:t>
            </a:r>
            <a:endParaRPr sz="1800">
              <a:solidFill>
                <a:schemeClr val="lt1"/>
              </a:solidFill>
              <a:latin typeface="Oswald"/>
              <a:ea typeface="Oswald"/>
              <a:cs typeface="Oswald"/>
              <a:sym typeface="Oswald"/>
            </a:endParaRPr>
          </a:p>
        </p:txBody>
      </p:sp>
      <p:sp>
        <p:nvSpPr>
          <p:cNvPr id="1306" name="Google Shape;1306;p52"/>
          <p:cNvSpPr txBox="1">
            <a:spLocks noGrp="1"/>
          </p:cNvSpPr>
          <p:nvPr>
            <p:ph type="subTitle" idx="4294967295"/>
          </p:nvPr>
        </p:nvSpPr>
        <p:spPr>
          <a:xfrm>
            <a:off x="1849862" y="3741675"/>
            <a:ext cx="1174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Oswald"/>
                <a:ea typeface="Oswald"/>
                <a:cs typeface="Oswald"/>
                <a:sym typeface="Oswald"/>
              </a:rPr>
              <a:t>CHANNEL 4</a:t>
            </a:r>
            <a:endParaRPr sz="1800">
              <a:solidFill>
                <a:schemeClr val="lt1"/>
              </a:solidFill>
              <a:latin typeface="Oswald"/>
              <a:ea typeface="Oswald"/>
              <a:cs typeface="Oswald"/>
              <a:sym typeface="Oswald"/>
            </a:endParaRPr>
          </a:p>
        </p:txBody>
      </p:sp>
      <p:sp>
        <p:nvSpPr>
          <p:cNvPr id="1307" name="Google Shape;1307;p52"/>
          <p:cNvSpPr/>
          <p:nvPr/>
        </p:nvSpPr>
        <p:spPr>
          <a:xfrm>
            <a:off x="4120387" y="1476275"/>
            <a:ext cx="3292200" cy="5853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Mercury is the closest planet to the Sun and the smallest one</a:t>
            </a:r>
            <a:endParaRPr>
              <a:solidFill>
                <a:schemeClr val="dk1"/>
              </a:solidFill>
              <a:latin typeface="Roboto"/>
              <a:ea typeface="Roboto"/>
              <a:cs typeface="Roboto"/>
              <a:sym typeface="Roboto"/>
            </a:endParaRPr>
          </a:p>
        </p:txBody>
      </p:sp>
      <p:sp>
        <p:nvSpPr>
          <p:cNvPr id="1308" name="Google Shape;1308;p52"/>
          <p:cNvSpPr/>
          <p:nvPr/>
        </p:nvSpPr>
        <p:spPr>
          <a:xfrm>
            <a:off x="4120387" y="2921342"/>
            <a:ext cx="3292200" cy="5853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Jupiter is a gas giant and the biggest object in the Solar System</a:t>
            </a:r>
            <a:endParaRPr>
              <a:solidFill>
                <a:schemeClr val="dk1"/>
              </a:solidFill>
              <a:latin typeface="Roboto"/>
              <a:ea typeface="Roboto"/>
              <a:cs typeface="Roboto"/>
              <a:sym typeface="Roboto"/>
            </a:endParaRPr>
          </a:p>
        </p:txBody>
      </p:sp>
      <p:sp>
        <p:nvSpPr>
          <p:cNvPr id="1309" name="Google Shape;1309;p52"/>
          <p:cNvSpPr/>
          <p:nvPr/>
        </p:nvSpPr>
        <p:spPr>
          <a:xfrm>
            <a:off x="4120387" y="2198808"/>
            <a:ext cx="3292200" cy="5853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It is the ringed planet. It is composed of hydrogen and helium</a:t>
            </a:r>
            <a:endParaRPr>
              <a:solidFill>
                <a:schemeClr val="dk1"/>
              </a:solidFill>
              <a:latin typeface="Roboto"/>
              <a:ea typeface="Roboto"/>
              <a:cs typeface="Roboto"/>
              <a:sym typeface="Roboto"/>
            </a:endParaRPr>
          </a:p>
        </p:txBody>
      </p:sp>
      <p:sp>
        <p:nvSpPr>
          <p:cNvPr id="1310" name="Google Shape;1310;p52"/>
          <p:cNvSpPr/>
          <p:nvPr/>
        </p:nvSpPr>
        <p:spPr>
          <a:xfrm>
            <a:off x="4120387" y="3643875"/>
            <a:ext cx="3292200" cy="5853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Despite being red, Mars is actually a very cold place </a:t>
            </a:r>
            <a:endParaRPr>
              <a:solidFill>
                <a:schemeClr val="dk1"/>
              </a:solidFill>
              <a:latin typeface="Roboto"/>
              <a:ea typeface="Roboto"/>
              <a:cs typeface="Roboto"/>
              <a:sym typeface="Roboto"/>
            </a:endParaRPr>
          </a:p>
        </p:txBody>
      </p:sp>
      <p:cxnSp>
        <p:nvCxnSpPr>
          <p:cNvPr id="1311" name="Google Shape;1311;p52"/>
          <p:cNvCxnSpPr/>
          <p:nvPr/>
        </p:nvCxnSpPr>
        <p:spPr>
          <a:xfrm>
            <a:off x="3358387" y="1768925"/>
            <a:ext cx="685800" cy="0"/>
          </a:xfrm>
          <a:prstGeom prst="straightConnector1">
            <a:avLst/>
          </a:prstGeom>
          <a:noFill/>
          <a:ln w="19050" cap="flat" cmpd="sng">
            <a:solidFill>
              <a:schemeClr val="accent1"/>
            </a:solidFill>
            <a:prstDash val="solid"/>
            <a:round/>
            <a:headEnd type="none" w="med" len="med"/>
            <a:tailEnd type="oval" w="med" len="med"/>
          </a:ln>
        </p:spPr>
      </p:cxnSp>
      <p:cxnSp>
        <p:nvCxnSpPr>
          <p:cNvPr id="1312" name="Google Shape;1312;p52"/>
          <p:cNvCxnSpPr/>
          <p:nvPr/>
        </p:nvCxnSpPr>
        <p:spPr>
          <a:xfrm>
            <a:off x="3282187" y="2491500"/>
            <a:ext cx="685800" cy="0"/>
          </a:xfrm>
          <a:prstGeom prst="straightConnector1">
            <a:avLst/>
          </a:prstGeom>
          <a:noFill/>
          <a:ln w="19050" cap="flat" cmpd="sng">
            <a:solidFill>
              <a:schemeClr val="accent2"/>
            </a:solidFill>
            <a:prstDash val="solid"/>
            <a:round/>
            <a:headEnd type="none" w="med" len="med"/>
            <a:tailEnd type="oval" w="med" len="med"/>
          </a:ln>
        </p:spPr>
      </p:cxnSp>
      <p:cxnSp>
        <p:nvCxnSpPr>
          <p:cNvPr id="1313" name="Google Shape;1313;p52"/>
          <p:cNvCxnSpPr/>
          <p:nvPr/>
        </p:nvCxnSpPr>
        <p:spPr>
          <a:xfrm>
            <a:off x="3282187" y="3214025"/>
            <a:ext cx="685800" cy="0"/>
          </a:xfrm>
          <a:prstGeom prst="straightConnector1">
            <a:avLst/>
          </a:prstGeom>
          <a:noFill/>
          <a:ln w="19050" cap="flat" cmpd="sng">
            <a:solidFill>
              <a:schemeClr val="accent3"/>
            </a:solidFill>
            <a:prstDash val="solid"/>
            <a:round/>
            <a:headEnd type="none" w="med" len="med"/>
            <a:tailEnd type="oval" w="med" len="med"/>
          </a:ln>
        </p:spPr>
      </p:cxnSp>
      <p:cxnSp>
        <p:nvCxnSpPr>
          <p:cNvPr id="1314" name="Google Shape;1314;p52"/>
          <p:cNvCxnSpPr/>
          <p:nvPr/>
        </p:nvCxnSpPr>
        <p:spPr>
          <a:xfrm>
            <a:off x="3282187" y="3936538"/>
            <a:ext cx="685800" cy="0"/>
          </a:xfrm>
          <a:prstGeom prst="straightConnector1">
            <a:avLst/>
          </a:prstGeom>
          <a:noFill/>
          <a:ln w="19050" cap="flat" cmpd="sng">
            <a:solidFill>
              <a:schemeClr val="accent4"/>
            </a:solidFill>
            <a:prstDash val="solid"/>
            <a:round/>
            <a:headEnd type="none"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696" name="Google Shape;696;p30"/>
          <p:cNvSpPr txBox="1">
            <a:spLocks noGrp="1"/>
          </p:cNvSpPr>
          <p:nvPr>
            <p:ph type="title"/>
          </p:nvPr>
        </p:nvSpPr>
        <p:spPr>
          <a:xfrm>
            <a:off x="563880" y="963168"/>
            <a:ext cx="5290680" cy="494176"/>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2000" b="1" dirty="0"/>
              <a:t>PHÂN TÍCH ĐỀ TÀI</a:t>
            </a:r>
            <a:endParaRPr sz="2000" b="1" dirty="0"/>
          </a:p>
        </p:txBody>
      </p:sp>
      <p:sp>
        <p:nvSpPr>
          <p:cNvPr id="4" name="Google Shape;696;p30">
            <a:extLst>
              <a:ext uri="{FF2B5EF4-FFF2-40B4-BE49-F238E27FC236}">
                <a16:creationId xmlns:a16="http://schemas.microsoft.com/office/drawing/2014/main" id="{271F40B0-166F-417E-E97D-BFB29344B53E}"/>
              </a:ext>
            </a:extLst>
          </p:cNvPr>
          <p:cNvSpPr txBox="1">
            <a:spLocks/>
          </p:cNvSpPr>
          <p:nvPr/>
        </p:nvSpPr>
        <p:spPr>
          <a:xfrm>
            <a:off x="563880" y="2401824"/>
            <a:ext cx="8016240" cy="7928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Oswald"/>
              <a:buNone/>
              <a:defRPr sz="24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just"/>
            <a:r>
              <a:rPr lang="en-US" sz="1800" dirty="0" err="1"/>
              <a:t>Yêu</a:t>
            </a:r>
            <a:r>
              <a:rPr lang="en-US" sz="1800" dirty="0"/>
              <a:t> </a:t>
            </a:r>
            <a:r>
              <a:rPr lang="en-US" sz="1800" dirty="0" err="1"/>
              <a:t>cầu</a:t>
            </a:r>
            <a:r>
              <a:rPr lang="en-US" sz="1800" dirty="0"/>
              <a:t>: App/web/cli </a:t>
            </a:r>
            <a:r>
              <a:rPr lang="en-US" sz="1800" dirty="0" err="1"/>
              <a:t>có</a:t>
            </a:r>
            <a:r>
              <a:rPr lang="en-US" sz="1800" dirty="0"/>
              <a:t> </a:t>
            </a:r>
            <a:r>
              <a:rPr lang="en-US" sz="1800" dirty="0" err="1"/>
              <a:t>thể</a:t>
            </a:r>
            <a:r>
              <a:rPr lang="en-US" sz="1800" dirty="0"/>
              <a:t> </a:t>
            </a:r>
            <a:r>
              <a:rPr lang="en-US" sz="1800" dirty="0" err="1"/>
              <a:t>tra</a:t>
            </a:r>
            <a:r>
              <a:rPr lang="en-US" sz="1800" dirty="0"/>
              <a:t> </a:t>
            </a:r>
            <a:r>
              <a:rPr lang="en-US" sz="1800" dirty="0" err="1"/>
              <a:t>cứu</a:t>
            </a:r>
            <a:r>
              <a:rPr lang="en-US" sz="1800" dirty="0"/>
              <a:t> </a:t>
            </a:r>
            <a:r>
              <a:rPr lang="en-US" sz="1800" dirty="0" err="1"/>
              <a:t>thông</a:t>
            </a:r>
            <a:r>
              <a:rPr lang="en-US" sz="1800" dirty="0"/>
              <a:t> tin </a:t>
            </a:r>
            <a:r>
              <a:rPr lang="en-US" sz="1800" dirty="0" err="1"/>
              <a:t>sao</a:t>
            </a:r>
            <a:r>
              <a:rPr lang="en-US" sz="1800" dirty="0"/>
              <a:t> </a:t>
            </a:r>
            <a:r>
              <a:rPr lang="en-US" sz="1800" dirty="0" err="1"/>
              <a:t>kê</a:t>
            </a:r>
            <a:r>
              <a:rPr lang="en-US" sz="1800" dirty="0"/>
              <a:t> </a:t>
            </a:r>
            <a:r>
              <a:rPr lang="en-US" sz="1800" dirty="0" err="1"/>
              <a:t>theo</a:t>
            </a:r>
            <a:r>
              <a:rPr lang="en-US" sz="1800" dirty="0"/>
              <a:t> </a:t>
            </a:r>
            <a:r>
              <a:rPr lang="en-US" sz="1800" dirty="0" err="1"/>
              <a:t>số</a:t>
            </a:r>
            <a:r>
              <a:rPr lang="en-US" sz="1800" dirty="0"/>
              <a:t> </a:t>
            </a:r>
            <a:r>
              <a:rPr lang="en-US" sz="1800" dirty="0" err="1"/>
              <a:t>tiền</a:t>
            </a:r>
            <a:r>
              <a:rPr lang="en-US" sz="1800" dirty="0"/>
              <a:t>, </a:t>
            </a:r>
            <a:r>
              <a:rPr lang="en-US" sz="1800" dirty="0" err="1"/>
              <a:t>người</a:t>
            </a:r>
            <a:r>
              <a:rPr lang="en-US" sz="1800" dirty="0"/>
              <a:t> </a:t>
            </a:r>
            <a:r>
              <a:rPr lang="en-US" sz="1800" dirty="0" err="1"/>
              <a:t>gửi</a:t>
            </a:r>
            <a:r>
              <a:rPr lang="en-US" sz="1800" dirty="0"/>
              <a:t> </a:t>
            </a:r>
            <a:r>
              <a:rPr lang="en-US" sz="1800" dirty="0" err="1"/>
              <a:t>và</a:t>
            </a:r>
            <a:r>
              <a:rPr lang="en-US" sz="1800" dirty="0"/>
              <a:t> </a:t>
            </a:r>
            <a:r>
              <a:rPr lang="en-US" sz="1800" dirty="0" err="1"/>
              <a:t>nội</a:t>
            </a:r>
            <a:r>
              <a:rPr lang="en-US" sz="1800" dirty="0"/>
              <a:t> dung</a:t>
            </a:r>
          </a:p>
          <a:p>
            <a:pPr algn="just"/>
            <a:endParaRPr lang="en-US" sz="1800" dirty="0"/>
          </a:p>
          <a:p>
            <a:pPr algn="just"/>
            <a:r>
              <a:rPr lang="en-US" sz="1800" dirty="0" err="1"/>
              <a:t>Tập</a:t>
            </a:r>
            <a:r>
              <a:rPr lang="en-US" sz="1800" dirty="0"/>
              <a:t> </a:t>
            </a:r>
            <a:r>
              <a:rPr lang="en-US" sz="1800" dirty="0" err="1"/>
              <a:t>dữ</a:t>
            </a:r>
            <a:r>
              <a:rPr lang="en-US" sz="1800" dirty="0"/>
              <a:t> </a:t>
            </a:r>
            <a:r>
              <a:rPr lang="en-US" sz="1800" dirty="0" err="1"/>
              <a:t>liệu</a:t>
            </a:r>
            <a:r>
              <a:rPr lang="en-US" sz="1800" dirty="0"/>
              <a:t> </a:t>
            </a:r>
            <a:r>
              <a:rPr lang="en-US" sz="1800" dirty="0" err="1"/>
              <a:t>mẫu</a:t>
            </a:r>
            <a:r>
              <a:rPr lang="en-US" sz="1800" dirty="0"/>
              <a:t> </a:t>
            </a:r>
            <a:r>
              <a:rPr lang="en-US" sz="1800" dirty="0" err="1"/>
              <a:t>có</a:t>
            </a:r>
            <a:r>
              <a:rPr lang="en-US" sz="1800" dirty="0"/>
              <a:t> </a:t>
            </a:r>
            <a:r>
              <a:rPr lang="en-US" sz="1800" dirty="0" err="1"/>
              <a:t>kích</a:t>
            </a:r>
            <a:r>
              <a:rPr lang="en-US" sz="1800" dirty="0"/>
              <a:t> </a:t>
            </a:r>
            <a:r>
              <a:rPr lang="en-US" sz="1800" dirty="0" err="1"/>
              <a:t>thước</a:t>
            </a:r>
            <a:r>
              <a:rPr lang="en-US" sz="1800" dirty="0"/>
              <a:t> </a:t>
            </a:r>
            <a:r>
              <a:rPr lang="en-US" sz="1800" dirty="0" err="1"/>
              <a:t>tương</a:t>
            </a:r>
            <a:r>
              <a:rPr lang="en-US" sz="1800" dirty="0"/>
              <a:t> </a:t>
            </a:r>
            <a:r>
              <a:rPr lang="en-US" sz="1800" dirty="0" err="1"/>
              <a:t>đối</a:t>
            </a:r>
            <a:r>
              <a:rPr lang="en-US" sz="1800" dirty="0"/>
              <a:t>, </a:t>
            </a:r>
            <a:r>
              <a:rPr lang="en-US" sz="1800" dirty="0" err="1"/>
              <a:t>và</a:t>
            </a:r>
            <a:r>
              <a:rPr lang="en-US" sz="1800" dirty="0"/>
              <a:t> </a:t>
            </a:r>
            <a:r>
              <a:rPr lang="en-US" sz="1800" dirty="0" err="1"/>
              <a:t>các</a:t>
            </a:r>
            <a:r>
              <a:rPr lang="en-US" sz="1800" dirty="0"/>
              <a:t> </a:t>
            </a:r>
            <a:r>
              <a:rPr lang="en-US" sz="1800" dirty="0" err="1"/>
              <a:t>thao</a:t>
            </a:r>
            <a:r>
              <a:rPr lang="en-US" sz="1800" dirty="0"/>
              <a:t> </a:t>
            </a:r>
            <a:r>
              <a:rPr lang="en-US" sz="1800" dirty="0" err="1"/>
              <a:t>tác</a:t>
            </a:r>
            <a:r>
              <a:rPr lang="en-US" sz="1800" dirty="0"/>
              <a:t> </a:t>
            </a:r>
            <a:r>
              <a:rPr lang="en-US" sz="1800" dirty="0" err="1"/>
              <a:t>tìm</a:t>
            </a:r>
            <a:r>
              <a:rPr lang="en-US" sz="1800" dirty="0"/>
              <a:t> </a:t>
            </a:r>
            <a:r>
              <a:rPr lang="en-US" sz="1800" dirty="0" err="1"/>
              <a:t>kiếm</a:t>
            </a:r>
            <a:r>
              <a:rPr lang="en-US" sz="1800" dirty="0"/>
              <a:t> </a:t>
            </a:r>
            <a:r>
              <a:rPr lang="en-US" sz="1800" dirty="0" err="1"/>
              <a:t>chủ</a:t>
            </a:r>
            <a:r>
              <a:rPr lang="en-US" sz="1800" dirty="0"/>
              <a:t> </a:t>
            </a:r>
            <a:r>
              <a:rPr lang="en-US" sz="1800" dirty="0" err="1"/>
              <a:t>yếu</a:t>
            </a:r>
            <a:r>
              <a:rPr lang="en-US" sz="1800" dirty="0"/>
              <a:t> ở </a:t>
            </a:r>
            <a:r>
              <a:rPr lang="en-US" sz="1800" dirty="0" err="1"/>
              <a:t>các</a:t>
            </a:r>
            <a:r>
              <a:rPr lang="en-US" sz="1800" dirty="0"/>
              <a:t> </a:t>
            </a:r>
            <a:r>
              <a:rPr lang="en-US" sz="1800" dirty="0" err="1"/>
              <a:t>cột</a:t>
            </a:r>
            <a:r>
              <a:rPr lang="en-US" sz="1800" dirty="0"/>
              <a:t> </a:t>
            </a:r>
            <a:r>
              <a:rPr lang="en-US" sz="1800" dirty="0" err="1"/>
              <a:t>số</a:t>
            </a:r>
            <a:r>
              <a:rPr lang="en-US" sz="1800" dirty="0"/>
              <a:t> </a:t>
            </a:r>
            <a:r>
              <a:rPr lang="en-US" sz="1800" dirty="0" err="1"/>
              <a:t>tiền</a:t>
            </a:r>
            <a:r>
              <a:rPr lang="en-US" sz="1800" dirty="0"/>
              <a:t> </a:t>
            </a:r>
            <a:r>
              <a:rPr lang="en-US" sz="1800" dirty="0" err="1"/>
              <a:t>và</a:t>
            </a:r>
            <a:r>
              <a:rPr lang="en-US" sz="1800" dirty="0"/>
              <a:t> </a:t>
            </a:r>
            <a:r>
              <a:rPr lang="en-US" sz="1800" dirty="0" err="1"/>
              <a:t>nội</a:t>
            </a:r>
            <a:r>
              <a:rPr lang="en-US" sz="1800" dirty="0"/>
              <a:t> dung </a:t>
            </a:r>
            <a:r>
              <a:rPr lang="en-US" sz="1800" dirty="0" err="1"/>
              <a:t>chuyển</a:t>
            </a:r>
            <a:r>
              <a:rPr lang="en-US" sz="1800" dirty="0"/>
              <a:t> </a:t>
            </a:r>
            <a:r>
              <a:rPr lang="en-US" sz="1800" dirty="0" err="1"/>
              <a:t>khoản</a:t>
            </a:r>
            <a:endParaRPr lang="en-US"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18"/>
        <p:cNvGrpSpPr/>
        <p:nvPr/>
      </p:nvGrpSpPr>
      <p:grpSpPr>
        <a:xfrm>
          <a:off x="0" y="0"/>
          <a:ext cx="0" cy="0"/>
          <a:chOff x="0" y="0"/>
          <a:chExt cx="0" cy="0"/>
        </a:xfrm>
      </p:grpSpPr>
      <p:sp>
        <p:nvSpPr>
          <p:cNvPr id="1319" name="Google Shape;1319;p5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AND PROMOTION</a:t>
            </a:r>
            <a:endParaRPr/>
          </a:p>
        </p:txBody>
      </p:sp>
      <p:sp>
        <p:nvSpPr>
          <p:cNvPr id="1320" name="Google Shape;1320;p53"/>
          <p:cNvSpPr txBox="1">
            <a:spLocks noGrp="1"/>
          </p:cNvSpPr>
          <p:nvPr>
            <p:ph type="subTitle" idx="4294967295"/>
          </p:nvPr>
        </p:nvSpPr>
        <p:spPr>
          <a:xfrm>
            <a:off x="1650075" y="1600425"/>
            <a:ext cx="12069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1"/>
                </a:solidFill>
                <a:latin typeface="Oswald"/>
                <a:ea typeface="Oswald"/>
                <a:cs typeface="Oswald"/>
                <a:sym typeface="Oswald"/>
              </a:rPr>
              <a:t>CHANNEL 1</a:t>
            </a:r>
            <a:endParaRPr sz="1800">
              <a:solidFill>
                <a:schemeClr val="accent1"/>
              </a:solidFill>
              <a:latin typeface="Oswald"/>
              <a:ea typeface="Oswald"/>
              <a:cs typeface="Oswald"/>
              <a:sym typeface="Oswald"/>
            </a:endParaRPr>
          </a:p>
        </p:txBody>
      </p:sp>
      <p:sp>
        <p:nvSpPr>
          <p:cNvPr id="1321" name="Google Shape;1321;p53"/>
          <p:cNvSpPr txBox="1">
            <a:spLocks noGrp="1"/>
          </p:cNvSpPr>
          <p:nvPr>
            <p:ph type="subTitle" idx="4294967295"/>
          </p:nvPr>
        </p:nvSpPr>
        <p:spPr>
          <a:xfrm>
            <a:off x="5557675" y="1683395"/>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1"/>
                </a:solidFill>
                <a:latin typeface="Oswald"/>
                <a:ea typeface="Oswald"/>
                <a:cs typeface="Oswald"/>
                <a:sym typeface="Oswald"/>
              </a:rPr>
              <a:t>ADVERTISING</a:t>
            </a:r>
            <a:endParaRPr sz="1800">
              <a:solidFill>
                <a:schemeClr val="accent1"/>
              </a:solidFill>
              <a:latin typeface="Oswald"/>
              <a:ea typeface="Oswald"/>
              <a:cs typeface="Oswald"/>
              <a:sym typeface="Oswald"/>
            </a:endParaRPr>
          </a:p>
        </p:txBody>
      </p:sp>
      <p:sp>
        <p:nvSpPr>
          <p:cNvPr id="1322" name="Google Shape;1322;p53"/>
          <p:cNvSpPr txBox="1">
            <a:spLocks noGrp="1"/>
          </p:cNvSpPr>
          <p:nvPr>
            <p:ph type="subTitle" idx="4294967295"/>
          </p:nvPr>
        </p:nvSpPr>
        <p:spPr>
          <a:xfrm>
            <a:off x="5557725" y="1966555"/>
            <a:ext cx="19362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a:p>
            <a:pPr marL="0" lvl="0" indent="0" algn="l" rtl="0">
              <a:spcBef>
                <a:spcPts val="1600"/>
              </a:spcBef>
              <a:spcAft>
                <a:spcPts val="1600"/>
              </a:spcAft>
              <a:buNone/>
            </a:pPr>
            <a:endParaRPr/>
          </a:p>
        </p:txBody>
      </p:sp>
      <p:sp>
        <p:nvSpPr>
          <p:cNvPr id="1323" name="Google Shape;1323;p53"/>
          <p:cNvSpPr txBox="1">
            <a:spLocks noGrp="1"/>
          </p:cNvSpPr>
          <p:nvPr>
            <p:ph type="subTitle" idx="4294967295"/>
          </p:nvPr>
        </p:nvSpPr>
        <p:spPr>
          <a:xfrm>
            <a:off x="5557650" y="2606934"/>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2"/>
                </a:solidFill>
                <a:latin typeface="Oswald"/>
                <a:ea typeface="Oswald"/>
                <a:cs typeface="Oswald"/>
                <a:sym typeface="Oswald"/>
              </a:rPr>
              <a:t>PR</a:t>
            </a:r>
            <a:endParaRPr sz="1800">
              <a:solidFill>
                <a:schemeClr val="accent2"/>
              </a:solidFill>
              <a:latin typeface="Oswald"/>
              <a:ea typeface="Oswald"/>
              <a:cs typeface="Oswald"/>
              <a:sym typeface="Oswald"/>
            </a:endParaRPr>
          </a:p>
        </p:txBody>
      </p:sp>
      <p:sp>
        <p:nvSpPr>
          <p:cNvPr id="1324" name="Google Shape;1324;p53"/>
          <p:cNvSpPr txBox="1">
            <a:spLocks noGrp="1"/>
          </p:cNvSpPr>
          <p:nvPr>
            <p:ph type="subTitle" idx="4294967295"/>
          </p:nvPr>
        </p:nvSpPr>
        <p:spPr>
          <a:xfrm>
            <a:off x="5557700" y="2862840"/>
            <a:ext cx="1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is the second planet from the Sun</a:t>
            </a:r>
            <a:endParaRPr/>
          </a:p>
        </p:txBody>
      </p:sp>
      <p:sp>
        <p:nvSpPr>
          <p:cNvPr id="1325" name="Google Shape;1325;p53"/>
          <p:cNvSpPr txBox="1">
            <a:spLocks noGrp="1"/>
          </p:cNvSpPr>
          <p:nvPr>
            <p:ph type="subTitle" idx="4294967295"/>
          </p:nvPr>
        </p:nvSpPr>
        <p:spPr>
          <a:xfrm>
            <a:off x="5557650" y="3579357"/>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3"/>
                </a:solidFill>
                <a:latin typeface="Oswald"/>
                <a:ea typeface="Oswald"/>
                <a:cs typeface="Oswald"/>
                <a:sym typeface="Oswald"/>
              </a:rPr>
              <a:t>ONLINE</a:t>
            </a:r>
            <a:endParaRPr sz="1800">
              <a:solidFill>
                <a:schemeClr val="accent3"/>
              </a:solidFill>
              <a:latin typeface="Oswald"/>
              <a:ea typeface="Oswald"/>
              <a:cs typeface="Oswald"/>
              <a:sym typeface="Oswald"/>
            </a:endParaRPr>
          </a:p>
        </p:txBody>
      </p:sp>
      <p:sp>
        <p:nvSpPr>
          <p:cNvPr id="1326" name="Google Shape;1326;p53"/>
          <p:cNvSpPr txBox="1">
            <a:spLocks noGrp="1"/>
          </p:cNvSpPr>
          <p:nvPr>
            <p:ph type="subTitle" idx="4294967295"/>
          </p:nvPr>
        </p:nvSpPr>
        <p:spPr>
          <a:xfrm>
            <a:off x="5557700" y="3835250"/>
            <a:ext cx="19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It’s only a bit larger than the Moon</a:t>
            </a:r>
            <a:endParaRPr/>
          </a:p>
        </p:txBody>
      </p:sp>
      <p:sp>
        <p:nvSpPr>
          <p:cNvPr id="1327" name="Google Shape;1327;p53"/>
          <p:cNvSpPr txBox="1">
            <a:spLocks noGrp="1"/>
          </p:cNvSpPr>
          <p:nvPr>
            <p:ph type="subTitle" idx="4294967295"/>
          </p:nvPr>
        </p:nvSpPr>
        <p:spPr>
          <a:xfrm>
            <a:off x="1650075" y="2549288"/>
            <a:ext cx="12069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2"/>
                </a:solidFill>
                <a:latin typeface="Oswald"/>
                <a:ea typeface="Oswald"/>
                <a:cs typeface="Oswald"/>
                <a:sym typeface="Oswald"/>
              </a:rPr>
              <a:t>CHANNEL 2</a:t>
            </a:r>
            <a:endParaRPr sz="1800">
              <a:solidFill>
                <a:schemeClr val="accent2"/>
              </a:solidFill>
              <a:latin typeface="Oswald"/>
              <a:ea typeface="Oswald"/>
              <a:cs typeface="Oswald"/>
              <a:sym typeface="Oswald"/>
            </a:endParaRPr>
          </a:p>
        </p:txBody>
      </p:sp>
      <p:sp>
        <p:nvSpPr>
          <p:cNvPr id="1328" name="Google Shape;1328;p53"/>
          <p:cNvSpPr txBox="1">
            <a:spLocks noGrp="1"/>
          </p:cNvSpPr>
          <p:nvPr>
            <p:ph type="subTitle" idx="4294967295"/>
          </p:nvPr>
        </p:nvSpPr>
        <p:spPr>
          <a:xfrm>
            <a:off x="1650075" y="3516750"/>
            <a:ext cx="12069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3"/>
                </a:solidFill>
                <a:latin typeface="Oswald"/>
                <a:ea typeface="Oswald"/>
                <a:cs typeface="Oswald"/>
                <a:sym typeface="Oswald"/>
              </a:rPr>
              <a:t>CHANNEL 3</a:t>
            </a:r>
            <a:endParaRPr sz="1800">
              <a:solidFill>
                <a:schemeClr val="accent3"/>
              </a:solidFill>
              <a:latin typeface="Oswald"/>
              <a:ea typeface="Oswald"/>
              <a:cs typeface="Oswald"/>
              <a:sym typeface="Oswald"/>
            </a:endParaRPr>
          </a:p>
        </p:txBody>
      </p:sp>
      <p:cxnSp>
        <p:nvCxnSpPr>
          <p:cNvPr id="1329" name="Google Shape;1329;p53"/>
          <p:cNvCxnSpPr/>
          <p:nvPr/>
        </p:nvCxnSpPr>
        <p:spPr>
          <a:xfrm>
            <a:off x="3237975" y="2739175"/>
            <a:ext cx="1452900" cy="0"/>
          </a:xfrm>
          <a:prstGeom prst="straightConnector1">
            <a:avLst/>
          </a:prstGeom>
          <a:noFill/>
          <a:ln w="19050" cap="flat" cmpd="sng">
            <a:solidFill>
              <a:schemeClr val="accent2"/>
            </a:solidFill>
            <a:prstDash val="solid"/>
            <a:round/>
            <a:headEnd type="oval" w="med" len="med"/>
            <a:tailEnd type="oval" w="med" len="med"/>
          </a:ln>
        </p:spPr>
      </p:cxnSp>
      <p:cxnSp>
        <p:nvCxnSpPr>
          <p:cNvPr id="1330" name="Google Shape;1330;p53"/>
          <p:cNvCxnSpPr/>
          <p:nvPr/>
        </p:nvCxnSpPr>
        <p:spPr>
          <a:xfrm>
            <a:off x="3237975" y="3759225"/>
            <a:ext cx="1452900" cy="0"/>
          </a:xfrm>
          <a:prstGeom prst="straightConnector1">
            <a:avLst/>
          </a:prstGeom>
          <a:noFill/>
          <a:ln w="19050" cap="flat" cmpd="sng">
            <a:solidFill>
              <a:schemeClr val="accent3"/>
            </a:solidFill>
            <a:prstDash val="solid"/>
            <a:round/>
            <a:headEnd type="oval" w="med" len="med"/>
            <a:tailEnd type="oval" w="med" len="med"/>
          </a:ln>
        </p:spPr>
      </p:cxnSp>
      <p:cxnSp>
        <p:nvCxnSpPr>
          <p:cNvPr id="1331" name="Google Shape;1331;p53"/>
          <p:cNvCxnSpPr/>
          <p:nvPr/>
        </p:nvCxnSpPr>
        <p:spPr>
          <a:xfrm>
            <a:off x="3238041" y="1795275"/>
            <a:ext cx="1452900" cy="0"/>
          </a:xfrm>
          <a:prstGeom prst="straightConnector1">
            <a:avLst/>
          </a:prstGeom>
          <a:noFill/>
          <a:ln w="19050" cap="flat" cmpd="sng">
            <a:solidFill>
              <a:schemeClr val="accent1"/>
            </a:solidFill>
            <a:prstDash val="solid"/>
            <a:round/>
            <a:headEnd type="oval" w="med" len="med"/>
            <a:tailEnd type="oval" w="med" len="med"/>
          </a:ln>
        </p:spPr>
      </p:cxnSp>
      <p:sp>
        <p:nvSpPr>
          <p:cNvPr id="1332" name="Google Shape;1332;p53"/>
          <p:cNvSpPr/>
          <p:nvPr/>
        </p:nvSpPr>
        <p:spPr>
          <a:xfrm>
            <a:off x="5035575" y="1604677"/>
            <a:ext cx="426499" cy="42191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53"/>
          <p:cNvGrpSpPr/>
          <p:nvPr/>
        </p:nvGrpSpPr>
        <p:grpSpPr>
          <a:xfrm>
            <a:off x="5038427" y="3500639"/>
            <a:ext cx="420796" cy="421914"/>
            <a:chOff x="-1333200" y="2770450"/>
            <a:chExt cx="291450" cy="292225"/>
          </a:xfrm>
        </p:grpSpPr>
        <p:sp>
          <p:nvSpPr>
            <p:cNvPr id="1334" name="Google Shape;1334;p53"/>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53"/>
          <p:cNvGrpSpPr/>
          <p:nvPr/>
        </p:nvGrpSpPr>
        <p:grpSpPr>
          <a:xfrm>
            <a:off x="5036153" y="2527079"/>
            <a:ext cx="425343" cy="424188"/>
            <a:chOff x="-3854375" y="2405000"/>
            <a:chExt cx="294600" cy="293800"/>
          </a:xfrm>
        </p:grpSpPr>
        <p:sp>
          <p:nvSpPr>
            <p:cNvPr id="1337" name="Google Shape;1337;p53"/>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42"/>
        <p:cNvGrpSpPr/>
        <p:nvPr/>
      </p:nvGrpSpPr>
      <p:grpSpPr>
        <a:xfrm>
          <a:off x="0" y="0"/>
          <a:ext cx="0" cy="0"/>
          <a:chOff x="0" y="0"/>
          <a:chExt cx="0" cy="0"/>
        </a:xfrm>
      </p:grpSpPr>
      <p:sp>
        <p:nvSpPr>
          <p:cNvPr id="1343" name="Google Shape;1343;p54"/>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344" name="Google Shape;1344;p54"/>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MANAGEMENT PLAN</a:t>
            </a:r>
            <a:endParaRPr/>
          </a:p>
        </p:txBody>
      </p:sp>
      <p:grpSp>
        <p:nvGrpSpPr>
          <p:cNvPr id="1345" name="Google Shape;1345;p54"/>
          <p:cNvGrpSpPr/>
          <p:nvPr/>
        </p:nvGrpSpPr>
        <p:grpSpPr>
          <a:xfrm>
            <a:off x="6275090" y="1382992"/>
            <a:ext cx="2377521" cy="2377521"/>
            <a:chOff x="6275090" y="1382992"/>
            <a:chExt cx="2377521" cy="2377521"/>
          </a:xfrm>
        </p:grpSpPr>
        <p:sp>
          <p:nvSpPr>
            <p:cNvPr id="1346" name="Google Shape;1346;p54"/>
            <p:cNvSpPr/>
            <p:nvPr/>
          </p:nvSpPr>
          <p:spPr>
            <a:xfrm>
              <a:off x="6275090" y="1382992"/>
              <a:ext cx="1862394" cy="2139770"/>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4"/>
          <p:cNvGrpSpPr/>
          <p:nvPr/>
        </p:nvGrpSpPr>
        <p:grpSpPr>
          <a:xfrm>
            <a:off x="2598300" y="1013625"/>
            <a:ext cx="95400" cy="3116250"/>
            <a:chOff x="4524300" y="1013625"/>
            <a:chExt cx="95400" cy="3116250"/>
          </a:xfrm>
        </p:grpSpPr>
        <p:sp>
          <p:nvSpPr>
            <p:cNvPr id="1369" name="Google Shape;1369;p5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78"/>
        <p:cNvGrpSpPr/>
        <p:nvPr/>
      </p:nvGrpSpPr>
      <p:grpSpPr>
        <a:xfrm>
          <a:off x="0" y="0"/>
          <a:ext cx="0" cy="0"/>
          <a:chOff x="0" y="0"/>
          <a:chExt cx="0" cy="0"/>
        </a:xfrm>
      </p:grpSpPr>
      <p:sp>
        <p:nvSpPr>
          <p:cNvPr id="1379" name="Google Shape;1379;p5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380" name="Google Shape;1380;p55"/>
          <p:cNvSpPr txBox="1">
            <a:spLocks noGrp="1"/>
          </p:cNvSpPr>
          <p:nvPr>
            <p:ph type="subTitle" idx="1"/>
          </p:nvPr>
        </p:nvSpPr>
        <p:spPr>
          <a:xfrm>
            <a:off x="719975" y="3205013"/>
            <a:ext cx="1282200" cy="12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1" name="Google Shape;1381;p55"/>
          <p:cNvSpPr txBox="1">
            <a:spLocks noGrp="1"/>
          </p:cNvSpPr>
          <p:nvPr>
            <p:ph type="subTitle" idx="2"/>
          </p:nvPr>
        </p:nvSpPr>
        <p:spPr>
          <a:xfrm>
            <a:off x="3964163" y="3205013"/>
            <a:ext cx="1282200" cy="12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3"/>
          </p:nvPr>
        </p:nvSpPr>
        <p:spPr>
          <a:xfrm>
            <a:off x="7141825" y="3205013"/>
            <a:ext cx="1282200" cy="12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3" name="Google Shape;1383;p55"/>
          <p:cNvSpPr txBox="1">
            <a:spLocks noGrp="1"/>
          </p:cNvSpPr>
          <p:nvPr>
            <p:ph type="subTitle" idx="4"/>
          </p:nvPr>
        </p:nvSpPr>
        <p:spPr>
          <a:xfrm>
            <a:off x="719975" y="2931341"/>
            <a:ext cx="1282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SARAH LEE</a:t>
            </a:r>
            <a:endParaRPr/>
          </a:p>
        </p:txBody>
      </p:sp>
      <p:sp>
        <p:nvSpPr>
          <p:cNvPr id="1384" name="Google Shape;1384;p55"/>
          <p:cNvSpPr txBox="1">
            <a:spLocks noGrp="1"/>
          </p:cNvSpPr>
          <p:nvPr>
            <p:ph type="subTitle" idx="5"/>
          </p:nvPr>
        </p:nvSpPr>
        <p:spPr>
          <a:xfrm>
            <a:off x="7141825" y="2931341"/>
            <a:ext cx="1282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STEPHEN JAY</a:t>
            </a:r>
            <a:endParaRPr/>
          </a:p>
        </p:txBody>
      </p:sp>
      <p:sp>
        <p:nvSpPr>
          <p:cNvPr id="1385" name="Google Shape;1385;p55"/>
          <p:cNvSpPr txBox="1">
            <a:spLocks noGrp="1"/>
          </p:cNvSpPr>
          <p:nvPr>
            <p:ph type="subTitle" idx="6"/>
          </p:nvPr>
        </p:nvSpPr>
        <p:spPr>
          <a:xfrm>
            <a:off x="3964163" y="2931341"/>
            <a:ext cx="1282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AVA SMITH</a:t>
            </a:r>
            <a:endParaRPr/>
          </a:p>
        </p:txBody>
      </p:sp>
      <p:grpSp>
        <p:nvGrpSpPr>
          <p:cNvPr id="1386" name="Google Shape;1386;p55"/>
          <p:cNvGrpSpPr/>
          <p:nvPr/>
        </p:nvGrpSpPr>
        <p:grpSpPr>
          <a:xfrm>
            <a:off x="3930875" y="1036502"/>
            <a:ext cx="1348800" cy="1850400"/>
            <a:chOff x="3930875" y="1036502"/>
            <a:chExt cx="1348800" cy="1850400"/>
          </a:xfrm>
        </p:grpSpPr>
        <p:pic>
          <p:nvPicPr>
            <p:cNvPr id="1387" name="Google Shape;1387;p55"/>
            <p:cNvPicPr preferRelativeResize="0"/>
            <p:nvPr/>
          </p:nvPicPr>
          <p:blipFill rotWithShape="1">
            <a:blip r:embed="rId3">
              <a:alphaModFix amt="95000"/>
            </a:blip>
            <a:srcRect l="26163" t="35554" r="6748" b="2963"/>
            <a:stretch/>
          </p:blipFill>
          <p:spPr>
            <a:xfrm>
              <a:off x="3930875" y="1036502"/>
              <a:ext cx="1348800" cy="1850400"/>
            </a:xfrm>
            <a:prstGeom prst="roundRect">
              <a:avLst>
                <a:gd name="adj" fmla="val 16667"/>
              </a:avLst>
            </a:prstGeom>
            <a:noFill/>
            <a:ln>
              <a:noFill/>
            </a:ln>
          </p:spPr>
        </p:pic>
        <p:pic>
          <p:nvPicPr>
            <p:cNvPr id="1388" name="Google Shape;1388;p55"/>
            <p:cNvPicPr preferRelativeResize="0"/>
            <p:nvPr/>
          </p:nvPicPr>
          <p:blipFill rotWithShape="1">
            <a:blip r:embed="rId4">
              <a:alphaModFix amt="18000"/>
            </a:blip>
            <a:srcRect l="26163" t="35554" r="6748" b="2963"/>
            <a:stretch/>
          </p:blipFill>
          <p:spPr>
            <a:xfrm>
              <a:off x="3930875" y="1036502"/>
              <a:ext cx="1348800" cy="1850400"/>
            </a:xfrm>
            <a:prstGeom prst="roundRect">
              <a:avLst>
                <a:gd name="adj" fmla="val 16667"/>
              </a:avLst>
            </a:prstGeom>
            <a:noFill/>
            <a:ln>
              <a:noFill/>
            </a:ln>
          </p:spPr>
        </p:pic>
      </p:grpSp>
      <p:grpSp>
        <p:nvGrpSpPr>
          <p:cNvPr id="1389" name="Google Shape;1389;p55"/>
          <p:cNvGrpSpPr/>
          <p:nvPr/>
        </p:nvGrpSpPr>
        <p:grpSpPr>
          <a:xfrm>
            <a:off x="2078350" y="2624000"/>
            <a:ext cx="1348800" cy="1850400"/>
            <a:chOff x="2078350" y="2624000"/>
            <a:chExt cx="1348800" cy="1850400"/>
          </a:xfrm>
        </p:grpSpPr>
        <p:pic>
          <p:nvPicPr>
            <p:cNvPr id="1390" name="Google Shape;1390;p55"/>
            <p:cNvPicPr preferRelativeResize="0"/>
            <p:nvPr/>
          </p:nvPicPr>
          <p:blipFill rotWithShape="1">
            <a:blip r:embed="rId5">
              <a:alphaModFix amt="95000"/>
            </a:blip>
            <a:srcRect l="21980" t="19931" r="22003" b="18590"/>
            <a:stretch/>
          </p:blipFill>
          <p:spPr>
            <a:xfrm>
              <a:off x="2078350" y="2624000"/>
              <a:ext cx="1348800" cy="1850400"/>
            </a:xfrm>
            <a:prstGeom prst="roundRect">
              <a:avLst>
                <a:gd name="adj" fmla="val 16667"/>
              </a:avLst>
            </a:prstGeom>
            <a:noFill/>
            <a:ln>
              <a:noFill/>
            </a:ln>
          </p:spPr>
        </p:pic>
        <p:pic>
          <p:nvPicPr>
            <p:cNvPr id="1391" name="Google Shape;1391;p55"/>
            <p:cNvPicPr preferRelativeResize="0"/>
            <p:nvPr/>
          </p:nvPicPr>
          <p:blipFill rotWithShape="1">
            <a:blip r:embed="rId6">
              <a:alphaModFix amt="18000"/>
            </a:blip>
            <a:srcRect l="21980" t="19931" r="22003" b="18590"/>
            <a:stretch/>
          </p:blipFill>
          <p:spPr>
            <a:xfrm>
              <a:off x="2078350" y="2624000"/>
              <a:ext cx="1348800" cy="1850400"/>
            </a:xfrm>
            <a:prstGeom prst="roundRect">
              <a:avLst>
                <a:gd name="adj" fmla="val 16667"/>
              </a:avLst>
            </a:prstGeom>
            <a:noFill/>
            <a:ln>
              <a:noFill/>
            </a:ln>
          </p:spPr>
        </p:pic>
      </p:grpSp>
      <p:grpSp>
        <p:nvGrpSpPr>
          <p:cNvPr id="1392" name="Google Shape;1392;p55"/>
          <p:cNvGrpSpPr/>
          <p:nvPr/>
        </p:nvGrpSpPr>
        <p:grpSpPr>
          <a:xfrm flipH="1">
            <a:off x="5716800" y="2624000"/>
            <a:ext cx="1348800" cy="1850400"/>
            <a:chOff x="5716800" y="2624000"/>
            <a:chExt cx="1348800" cy="1850400"/>
          </a:xfrm>
        </p:grpSpPr>
        <p:pic>
          <p:nvPicPr>
            <p:cNvPr id="1393" name="Google Shape;1393;p55"/>
            <p:cNvPicPr preferRelativeResize="0"/>
            <p:nvPr/>
          </p:nvPicPr>
          <p:blipFill rotWithShape="1">
            <a:blip r:embed="rId7">
              <a:alphaModFix amt="95000"/>
            </a:blip>
            <a:srcRect l="25415" r="25960"/>
            <a:stretch/>
          </p:blipFill>
          <p:spPr>
            <a:xfrm>
              <a:off x="5716800" y="2624000"/>
              <a:ext cx="1348800" cy="1850400"/>
            </a:xfrm>
            <a:prstGeom prst="roundRect">
              <a:avLst>
                <a:gd name="adj" fmla="val 16667"/>
              </a:avLst>
            </a:prstGeom>
            <a:noFill/>
            <a:ln>
              <a:noFill/>
            </a:ln>
          </p:spPr>
        </p:pic>
        <p:pic>
          <p:nvPicPr>
            <p:cNvPr id="1394" name="Google Shape;1394;p55"/>
            <p:cNvPicPr preferRelativeResize="0"/>
            <p:nvPr/>
          </p:nvPicPr>
          <p:blipFill rotWithShape="1">
            <a:blip r:embed="rId8">
              <a:alphaModFix amt="18000"/>
            </a:blip>
            <a:srcRect l="25415" r="25960"/>
            <a:stretch/>
          </p:blipFill>
          <p:spPr>
            <a:xfrm>
              <a:off x="5716800" y="2624000"/>
              <a:ext cx="1348800" cy="1850400"/>
            </a:xfrm>
            <a:prstGeom prst="roundRect">
              <a:avLst>
                <a:gd name="adj" fmla="val 16667"/>
              </a:avLst>
            </a:prstGeom>
            <a:noFill/>
            <a:ln>
              <a:noFill/>
            </a:ln>
          </p:spPr>
        </p:pic>
      </p:grpSp>
      <p:grpSp>
        <p:nvGrpSpPr>
          <p:cNvPr id="1395" name="Google Shape;1395;p55"/>
          <p:cNvGrpSpPr/>
          <p:nvPr/>
        </p:nvGrpSpPr>
        <p:grpSpPr>
          <a:xfrm rot="10800000" flipH="1">
            <a:off x="4739787" y="1036490"/>
            <a:ext cx="539885" cy="389750"/>
            <a:chOff x="-77" y="3784091"/>
            <a:chExt cx="1880477" cy="1357541"/>
          </a:xfrm>
        </p:grpSpPr>
        <p:sp>
          <p:nvSpPr>
            <p:cNvPr id="1396" name="Google Shape;1396;p5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55"/>
          <p:cNvGrpSpPr/>
          <p:nvPr/>
        </p:nvGrpSpPr>
        <p:grpSpPr>
          <a:xfrm rot="10800000" flipH="1">
            <a:off x="5716804" y="2628890"/>
            <a:ext cx="539885" cy="389750"/>
            <a:chOff x="-2817590" y="3784091"/>
            <a:chExt cx="1880477" cy="1357541"/>
          </a:xfrm>
        </p:grpSpPr>
        <p:sp>
          <p:nvSpPr>
            <p:cNvPr id="1400" name="Google Shape;1400;p55"/>
            <p:cNvSpPr/>
            <p:nvPr/>
          </p:nvSpPr>
          <p:spPr>
            <a:xfrm flipH="1">
              <a:off x="-2546504"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flipH="1">
              <a:off x="-2661032"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flipH="1">
              <a:off x="-281759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55"/>
          <p:cNvGrpSpPr/>
          <p:nvPr/>
        </p:nvGrpSpPr>
        <p:grpSpPr>
          <a:xfrm rot="10800000" flipH="1">
            <a:off x="2887337" y="2628890"/>
            <a:ext cx="539885" cy="389750"/>
            <a:chOff x="-77" y="3784091"/>
            <a:chExt cx="1880477" cy="1357541"/>
          </a:xfrm>
        </p:grpSpPr>
        <p:sp>
          <p:nvSpPr>
            <p:cNvPr id="1404" name="Google Shape;1404;p5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10"/>
        <p:cNvGrpSpPr/>
        <p:nvPr/>
      </p:nvGrpSpPr>
      <p:grpSpPr>
        <a:xfrm>
          <a:off x="0" y="0"/>
          <a:ext cx="0" cy="0"/>
          <a:chOff x="0" y="0"/>
          <a:chExt cx="0" cy="0"/>
        </a:xfrm>
      </p:grpSpPr>
      <p:sp>
        <p:nvSpPr>
          <p:cNvPr id="1411" name="Google Shape;1411;p56"/>
          <p:cNvSpPr/>
          <p:nvPr/>
        </p:nvSpPr>
        <p:spPr>
          <a:xfrm>
            <a:off x="7248450" y="3717505"/>
            <a:ext cx="668400" cy="66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a:off x="4237800" y="3717505"/>
            <a:ext cx="668400" cy="66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6"/>
          <p:cNvSpPr/>
          <p:nvPr/>
        </p:nvSpPr>
        <p:spPr>
          <a:xfrm>
            <a:off x="1204025" y="3717505"/>
            <a:ext cx="668400" cy="66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ORGANIZATIONAL CHART</a:t>
            </a:r>
            <a:endParaRPr/>
          </a:p>
        </p:txBody>
      </p:sp>
      <p:sp>
        <p:nvSpPr>
          <p:cNvPr id="1415" name="Google Shape;1415;p56"/>
          <p:cNvSpPr txBox="1">
            <a:spLocks noGrp="1"/>
          </p:cNvSpPr>
          <p:nvPr>
            <p:ph type="subTitle" idx="4294967295"/>
          </p:nvPr>
        </p:nvSpPr>
        <p:spPr>
          <a:xfrm>
            <a:off x="3730650" y="1272325"/>
            <a:ext cx="16827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Oswald"/>
                <a:ea typeface="Oswald"/>
                <a:cs typeface="Oswald"/>
                <a:sym typeface="Oswald"/>
              </a:rPr>
              <a:t>CEO</a:t>
            </a:r>
            <a:endParaRPr sz="1800">
              <a:solidFill>
                <a:schemeClr val="accent1"/>
              </a:solidFill>
              <a:latin typeface="Oswald"/>
              <a:ea typeface="Oswald"/>
              <a:cs typeface="Oswald"/>
              <a:sym typeface="Oswald"/>
            </a:endParaRPr>
          </a:p>
        </p:txBody>
      </p:sp>
      <p:sp>
        <p:nvSpPr>
          <p:cNvPr id="1416" name="Google Shape;1416;p56"/>
          <p:cNvSpPr txBox="1">
            <a:spLocks noGrp="1"/>
          </p:cNvSpPr>
          <p:nvPr>
            <p:ph type="subTitle" idx="4294967295"/>
          </p:nvPr>
        </p:nvSpPr>
        <p:spPr>
          <a:xfrm>
            <a:off x="696875" y="2638425"/>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2"/>
                </a:solidFill>
                <a:latin typeface="Oswald"/>
                <a:ea typeface="Oswald"/>
                <a:cs typeface="Oswald"/>
                <a:sym typeface="Oswald"/>
              </a:rPr>
              <a:t>TEAM 1</a:t>
            </a:r>
            <a:endParaRPr sz="1800">
              <a:solidFill>
                <a:schemeClr val="accent2"/>
              </a:solidFill>
              <a:latin typeface="Oswald"/>
              <a:ea typeface="Oswald"/>
              <a:cs typeface="Oswald"/>
              <a:sym typeface="Oswald"/>
            </a:endParaRPr>
          </a:p>
        </p:txBody>
      </p:sp>
      <p:sp>
        <p:nvSpPr>
          <p:cNvPr id="1417" name="Google Shape;1417;p56"/>
          <p:cNvSpPr txBox="1">
            <a:spLocks noGrp="1"/>
          </p:cNvSpPr>
          <p:nvPr>
            <p:ph type="subTitle" idx="4294967295"/>
          </p:nvPr>
        </p:nvSpPr>
        <p:spPr>
          <a:xfrm>
            <a:off x="3730650" y="2638413"/>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Oswald"/>
                <a:ea typeface="Oswald"/>
                <a:cs typeface="Oswald"/>
                <a:sym typeface="Oswald"/>
              </a:rPr>
              <a:t>TEAM 2</a:t>
            </a:r>
            <a:endParaRPr sz="1800">
              <a:solidFill>
                <a:schemeClr val="accent3"/>
              </a:solidFill>
              <a:latin typeface="Oswald"/>
              <a:ea typeface="Oswald"/>
              <a:cs typeface="Oswald"/>
              <a:sym typeface="Oswald"/>
            </a:endParaRPr>
          </a:p>
        </p:txBody>
      </p:sp>
      <p:sp>
        <p:nvSpPr>
          <p:cNvPr id="1418" name="Google Shape;1418;p56"/>
          <p:cNvSpPr txBox="1">
            <a:spLocks noGrp="1"/>
          </p:cNvSpPr>
          <p:nvPr>
            <p:ph type="subTitle" idx="4294967295"/>
          </p:nvPr>
        </p:nvSpPr>
        <p:spPr>
          <a:xfrm>
            <a:off x="6741300" y="2638425"/>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Oswald"/>
                <a:ea typeface="Oswald"/>
                <a:cs typeface="Oswald"/>
                <a:sym typeface="Oswald"/>
              </a:rPr>
              <a:t>TEAM 3</a:t>
            </a:r>
            <a:endParaRPr sz="1800">
              <a:solidFill>
                <a:schemeClr val="accent4"/>
              </a:solidFill>
              <a:latin typeface="Oswald"/>
              <a:ea typeface="Oswald"/>
              <a:cs typeface="Oswald"/>
              <a:sym typeface="Oswald"/>
            </a:endParaRPr>
          </a:p>
        </p:txBody>
      </p:sp>
      <p:sp>
        <p:nvSpPr>
          <p:cNvPr id="1419" name="Google Shape;1419;p56"/>
          <p:cNvSpPr/>
          <p:nvPr/>
        </p:nvSpPr>
        <p:spPr>
          <a:xfrm>
            <a:off x="4244550" y="1742588"/>
            <a:ext cx="654900" cy="6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 name="Google Shape;1420;p56"/>
          <p:cNvCxnSpPr>
            <a:stCxn id="1419" idx="2"/>
            <a:endCxn id="1416" idx="0"/>
          </p:cNvCxnSpPr>
          <p:nvPr/>
        </p:nvCxnSpPr>
        <p:spPr>
          <a:xfrm flipH="1">
            <a:off x="1538250" y="2070038"/>
            <a:ext cx="2706300" cy="568500"/>
          </a:xfrm>
          <a:prstGeom prst="bentConnector2">
            <a:avLst/>
          </a:prstGeom>
          <a:noFill/>
          <a:ln w="19050" cap="flat" cmpd="sng">
            <a:solidFill>
              <a:schemeClr val="dk1"/>
            </a:solidFill>
            <a:prstDash val="solid"/>
            <a:round/>
            <a:headEnd type="oval" w="med" len="med"/>
            <a:tailEnd type="oval" w="med" len="med"/>
          </a:ln>
        </p:spPr>
      </p:cxnSp>
      <p:cxnSp>
        <p:nvCxnSpPr>
          <p:cNvPr id="1421" name="Google Shape;1421;p56"/>
          <p:cNvCxnSpPr>
            <a:stCxn id="1419" idx="6"/>
            <a:endCxn id="1418" idx="0"/>
          </p:cNvCxnSpPr>
          <p:nvPr/>
        </p:nvCxnSpPr>
        <p:spPr>
          <a:xfrm>
            <a:off x="4899450" y="2070038"/>
            <a:ext cx="2683200" cy="568500"/>
          </a:xfrm>
          <a:prstGeom prst="bentConnector2">
            <a:avLst/>
          </a:prstGeom>
          <a:noFill/>
          <a:ln w="19050" cap="flat" cmpd="sng">
            <a:solidFill>
              <a:schemeClr val="dk1"/>
            </a:solidFill>
            <a:prstDash val="solid"/>
            <a:round/>
            <a:headEnd type="oval" w="med" len="med"/>
            <a:tailEnd type="oval" w="med" len="med"/>
          </a:ln>
        </p:spPr>
      </p:cxnSp>
      <p:cxnSp>
        <p:nvCxnSpPr>
          <p:cNvPr id="1422" name="Google Shape;1422;p56"/>
          <p:cNvCxnSpPr>
            <a:stCxn id="1419" idx="4"/>
            <a:endCxn id="1417" idx="0"/>
          </p:cNvCxnSpPr>
          <p:nvPr/>
        </p:nvCxnSpPr>
        <p:spPr>
          <a:xfrm>
            <a:off x="4572000" y="2397488"/>
            <a:ext cx="0" cy="240900"/>
          </a:xfrm>
          <a:prstGeom prst="straightConnector1">
            <a:avLst/>
          </a:prstGeom>
          <a:noFill/>
          <a:ln w="19050" cap="flat" cmpd="sng">
            <a:solidFill>
              <a:schemeClr val="dk1"/>
            </a:solidFill>
            <a:prstDash val="solid"/>
            <a:round/>
            <a:headEnd type="oval" w="med" len="med"/>
            <a:tailEnd type="oval" w="med" len="med"/>
          </a:ln>
        </p:spPr>
      </p:cxnSp>
      <p:grpSp>
        <p:nvGrpSpPr>
          <p:cNvPr id="1423" name="Google Shape;1423;p56"/>
          <p:cNvGrpSpPr/>
          <p:nvPr/>
        </p:nvGrpSpPr>
        <p:grpSpPr>
          <a:xfrm>
            <a:off x="1339552" y="3084148"/>
            <a:ext cx="397347" cy="489284"/>
            <a:chOff x="3316000" y="4399325"/>
            <a:chExt cx="392325" cy="483100"/>
          </a:xfrm>
        </p:grpSpPr>
        <p:sp>
          <p:nvSpPr>
            <p:cNvPr id="1424" name="Google Shape;1424;p56"/>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5" name="Google Shape;1425;p56"/>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6" name="Google Shape;1426;p56"/>
          <p:cNvGrpSpPr/>
          <p:nvPr/>
        </p:nvGrpSpPr>
        <p:grpSpPr>
          <a:xfrm>
            <a:off x="4389304" y="1825370"/>
            <a:ext cx="365393" cy="489334"/>
            <a:chOff x="3926225" y="4399275"/>
            <a:chExt cx="360775" cy="483150"/>
          </a:xfrm>
        </p:grpSpPr>
        <p:sp>
          <p:nvSpPr>
            <p:cNvPr id="1427" name="Google Shape;1427;p56"/>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8" name="Google Shape;1428;p56"/>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9" name="Google Shape;1429;p56"/>
          <p:cNvGrpSpPr/>
          <p:nvPr/>
        </p:nvGrpSpPr>
        <p:grpSpPr>
          <a:xfrm>
            <a:off x="4373327" y="3084148"/>
            <a:ext cx="397347" cy="489284"/>
            <a:chOff x="3316000" y="4399325"/>
            <a:chExt cx="392325" cy="483100"/>
          </a:xfrm>
        </p:grpSpPr>
        <p:sp>
          <p:nvSpPr>
            <p:cNvPr id="1430" name="Google Shape;1430;p56"/>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1" name="Google Shape;1431;p56"/>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32" name="Google Shape;1432;p56"/>
          <p:cNvGrpSpPr/>
          <p:nvPr/>
        </p:nvGrpSpPr>
        <p:grpSpPr>
          <a:xfrm>
            <a:off x="7399954" y="3084122"/>
            <a:ext cx="365393" cy="489334"/>
            <a:chOff x="3926225" y="4399275"/>
            <a:chExt cx="360775" cy="483150"/>
          </a:xfrm>
        </p:grpSpPr>
        <p:sp>
          <p:nvSpPr>
            <p:cNvPr id="1433" name="Google Shape;1433;p56"/>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4" name="Google Shape;1434;p56"/>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35" name="Google Shape;1435;p56"/>
          <p:cNvSpPr/>
          <p:nvPr/>
        </p:nvSpPr>
        <p:spPr>
          <a:xfrm>
            <a:off x="1363969" y="3876991"/>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6"/>
          <p:cNvSpPr/>
          <p:nvPr/>
        </p:nvSpPr>
        <p:spPr>
          <a:xfrm>
            <a:off x="7406063" y="3877449"/>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 name="Google Shape;1437;p56"/>
          <p:cNvGrpSpPr/>
          <p:nvPr/>
        </p:nvGrpSpPr>
        <p:grpSpPr>
          <a:xfrm>
            <a:off x="4397272" y="3877434"/>
            <a:ext cx="349457" cy="348542"/>
            <a:chOff x="3599700" y="1954475"/>
            <a:chExt cx="296175" cy="295400"/>
          </a:xfrm>
        </p:grpSpPr>
        <p:sp>
          <p:nvSpPr>
            <p:cNvPr id="1438" name="Google Shape;1438;p56"/>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6"/>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6"/>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44"/>
        <p:cNvGrpSpPr/>
        <p:nvPr/>
      </p:nvGrpSpPr>
      <p:grpSpPr>
        <a:xfrm>
          <a:off x="0" y="0"/>
          <a:ext cx="0" cy="0"/>
          <a:chOff x="0" y="0"/>
          <a:chExt cx="0" cy="0"/>
        </a:xfrm>
      </p:grpSpPr>
      <p:cxnSp>
        <p:nvCxnSpPr>
          <p:cNvPr id="1445" name="Google Shape;1445;p57"/>
          <p:cNvCxnSpPr>
            <a:stCxn id="1446" idx="0"/>
            <a:endCxn id="1447" idx="2"/>
          </p:cNvCxnSpPr>
          <p:nvPr/>
        </p:nvCxnSpPr>
        <p:spPr>
          <a:xfrm>
            <a:off x="4571951" y="1308420"/>
            <a:ext cx="0" cy="2422800"/>
          </a:xfrm>
          <a:prstGeom prst="straightConnector1">
            <a:avLst/>
          </a:prstGeom>
          <a:noFill/>
          <a:ln w="19050" cap="flat" cmpd="sng">
            <a:solidFill>
              <a:schemeClr val="dk1"/>
            </a:solidFill>
            <a:prstDash val="solid"/>
            <a:round/>
            <a:headEnd type="none" w="med" len="med"/>
            <a:tailEnd type="none" w="med" len="med"/>
          </a:ln>
        </p:spPr>
      </p:cxnSp>
      <p:sp>
        <p:nvSpPr>
          <p:cNvPr id="1448" name="Google Shape;1448;p5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PARTNERS</a:t>
            </a:r>
            <a:endParaRPr/>
          </a:p>
        </p:txBody>
      </p:sp>
      <p:sp>
        <p:nvSpPr>
          <p:cNvPr id="1449" name="Google Shape;1449;p57"/>
          <p:cNvSpPr txBox="1">
            <a:spLocks noGrp="1"/>
          </p:cNvSpPr>
          <p:nvPr>
            <p:ph type="subTitle" idx="4294967295"/>
          </p:nvPr>
        </p:nvSpPr>
        <p:spPr>
          <a:xfrm>
            <a:off x="5351710" y="1267700"/>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1"/>
                </a:solidFill>
                <a:latin typeface="Oswald"/>
                <a:ea typeface="Oswald"/>
                <a:cs typeface="Oswald"/>
                <a:sym typeface="Oswald"/>
              </a:rPr>
              <a:t>JUPITER</a:t>
            </a:r>
            <a:endParaRPr sz="1800">
              <a:solidFill>
                <a:schemeClr val="accent1"/>
              </a:solidFill>
              <a:latin typeface="Oswald"/>
              <a:ea typeface="Oswald"/>
              <a:cs typeface="Oswald"/>
              <a:sym typeface="Oswald"/>
            </a:endParaRPr>
          </a:p>
        </p:txBody>
      </p:sp>
      <p:sp>
        <p:nvSpPr>
          <p:cNvPr id="1450" name="Google Shape;1450;p57"/>
          <p:cNvSpPr txBox="1">
            <a:spLocks noGrp="1"/>
          </p:cNvSpPr>
          <p:nvPr>
            <p:ph type="subTitle" idx="4294967295"/>
          </p:nvPr>
        </p:nvSpPr>
        <p:spPr>
          <a:xfrm>
            <a:off x="5351765" y="1510000"/>
            <a:ext cx="22785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a:p>
            <a:pPr marL="0" lvl="0" indent="0" algn="l" rtl="0">
              <a:spcBef>
                <a:spcPts val="1600"/>
              </a:spcBef>
              <a:spcAft>
                <a:spcPts val="1600"/>
              </a:spcAft>
              <a:buNone/>
            </a:pPr>
            <a:endParaRPr/>
          </a:p>
        </p:txBody>
      </p:sp>
      <p:sp>
        <p:nvSpPr>
          <p:cNvPr id="1451" name="Google Shape;1451;p57"/>
          <p:cNvSpPr txBox="1">
            <a:spLocks noGrp="1"/>
          </p:cNvSpPr>
          <p:nvPr>
            <p:ph type="subTitle" idx="4294967295"/>
          </p:nvPr>
        </p:nvSpPr>
        <p:spPr>
          <a:xfrm>
            <a:off x="5351685" y="2364010"/>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3"/>
                </a:solidFill>
                <a:latin typeface="Oswald"/>
                <a:ea typeface="Oswald"/>
                <a:cs typeface="Oswald"/>
                <a:sym typeface="Oswald"/>
              </a:rPr>
              <a:t>MERCURY</a:t>
            </a:r>
            <a:endParaRPr sz="1800">
              <a:solidFill>
                <a:schemeClr val="accent3"/>
              </a:solidFill>
              <a:latin typeface="Oswald"/>
              <a:ea typeface="Oswald"/>
              <a:cs typeface="Oswald"/>
              <a:sym typeface="Oswald"/>
            </a:endParaRPr>
          </a:p>
        </p:txBody>
      </p:sp>
      <p:sp>
        <p:nvSpPr>
          <p:cNvPr id="1452" name="Google Shape;1452;p57"/>
          <p:cNvSpPr txBox="1">
            <a:spLocks noGrp="1"/>
          </p:cNvSpPr>
          <p:nvPr>
            <p:ph type="subTitle" idx="4294967295"/>
          </p:nvPr>
        </p:nvSpPr>
        <p:spPr>
          <a:xfrm>
            <a:off x="5351735" y="2606312"/>
            <a:ext cx="227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a:p>
            <a:pPr marL="0" lvl="0" indent="0" algn="l" rtl="0">
              <a:spcBef>
                <a:spcPts val="1600"/>
              </a:spcBef>
              <a:spcAft>
                <a:spcPts val="1600"/>
              </a:spcAft>
              <a:buNone/>
            </a:pPr>
            <a:endParaRPr/>
          </a:p>
        </p:txBody>
      </p:sp>
      <p:sp>
        <p:nvSpPr>
          <p:cNvPr id="1453" name="Google Shape;1453;p57"/>
          <p:cNvSpPr txBox="1">
            <a:spLocks noGrp="1"/>
          </p:cNvSpPr>
          <p:nvPr>
            <p:ph type="subTitle" idx="4294967295"/>
          </p:nvPr>
        </p:nvSpPr>
        <p:spPr>
          <a:xfrm>
            <a:off x="5351685" y="3488820"/>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5"/>
                </a:solidFill>
                <a:latin typeface="Oswald"/>
                <a:ea typeface="Oswald"/>
                <a:cs typeface="Oswald"/>
                <a:sym typeface="Oswald"/>
              </a:rPr>
              <a:t>NEPTUNE</a:t>
            </a:r>
            <a:endParaRPr sz="1800">
              <a:solidFill>
                <a:schemeClr val="accent5"/>
              </a:solidFill>
              <a:latin typeface="Oswald"/>
              <a:ea typeface="Oswald"/>
              <a:cs typeface="Oswald"/>
              <a:sym typeface="Oswald"/>
            </a:endParaRPr>
          </a:p>
        </p:txBody>
      </p:sp>
      <p:sp>
        <p:nvSpPr>
          <p:cNvPr id="1454" name="Google Shape;1454;p57"/>
          <p:cNvSpPr txBox="1">
            <a:spLocks noGrp="1"/>
          </p:cNvSpPr>
          <p:nvPr>
            <p:ph type="subTitle" idx="4294967295"/>
          </p:nvPr>
        </p:nvSpPr>
        <p:spPr>
          <a:xfrm>
            <a:off x="5351735" y="3731124"/>
            <a:ext cx="227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Neptune is the farthest planet from the Sun</a:t>
            </a:r>
            <a:endParaRPr/>
          </a:p>
        </p:txBody>
      </p:sp>
      <p:sp>
        <p:nvSpPr>
          <p:cNvPr id="1455" name="Google Shape;1455;p57"/>
          <p:cNvSpPr txBox="1">
            <a:spLocks noGrp="1"/>
          </p:cNvSpPr>
          <p:nvPr>
            <p:ph type="subTitle" idx="4294967295"/>
          </p:nvPr>
        </p:nvSpPr>
        <p:spPr>
          <a:xfrm>
            <a:off x="1855985" y="1815125"/>
            <a:ext cx="1936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2"/>
                </a:solidFill>
                <a:latin typeface="Oswald"/>
                <a:ea typeface="Oswald"/>
                <a:cs typeface="Oswald"/>
                <a:sym typeface="Oswald"/>
              </a:rPr>
              <a:t>VENUS</a:t>
            </a:r>
            <a:endParaRPr sz="1800">
              <a:solidFill>
                <a:schemeClr val="accent2"/>
              </a:solidFill>
              <a:latin typeface="Oswald"/>
              <a:ea typeface="Oswald"/>
              <a:cs typeface="Oswald"/>
              <a:sym typeface="Oswald"/>
            </a:endParaRPr>
          </a:p>
        </p:txBody>
      </p:sp>
      <p:sp>
        <p:nvSpPr>
          <p:cNvPr id="1456" name="Google Shape;1456;p57"/>
          <p:cNvSpPr txBox="1">
            <a:spLocks noGrp="1"/>
          </p:cNvSpPr>
          <p:nvPr>
            <p:ph type="subTitle" idx="4294967295"/>
          </p:nvPr>
        </p:nvSpPr>
        <p:spPr>
          <a:xfrm>
            <a:off x="1513794" y="2057425"/>
            <a:ext cx="2278500" cy="54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Venus is terribly hot, even hotter than Mercury</a:t>
            </a:r>
            <a:endParaRPr/>
          </a:p>
        </p:txBody>
      </p:sp>
      <p:sp>
        <p:nvSpPr>
          <p:cNvPr id="1457" name="Google Shape;1457;p57"/>
          <p:cNvSpPr txBox="1">
            <a:spLocks noGrp="1"/>
          </p:cNvSpPr>
          <p:nvPr>
            <p:ph type="subTitle" idx="4294967295"/>
          </p:nvPr>
        </p:nvSpPr>
        <p:spPr>
          <a:xfrm>
            <a:off x="1855935" y="2916120"/>
            <a:ext cx="1936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4"/>
                </a:solidFill>
                <a:latin typeface="Oswald"/>
                <a:ea typeface="Oswald"/>
                <a:cs typeface="Oswald"/>
                <a:sym typeface="Oswald"/>
              </a:rPr>
              <a:t>MARS</a:t>
            </a:r>
            <a:endParaRPr sz="1800">
              <a:solidFill>
                <a:schemeClr val="accent4"/>
              </a:solidFill>
              <a:latin typeface="Oswald"/>
              <a:ea typeface="Oswald"/>
              <a:cs typeface="Oswald"/>
              <a:sym typeface="Oswald"/>
            </a:endParaRPr>
          </a:p>
        </p:txBody>
      </p:sp>
      <p:sp>
        <p:nvSpPr>
          <p:cNvPr id="1458" name="Google Shape;1458;p57"/>
          <p:cNvSpPr txBox="1">
            <a:spLocks noGrp="1"/>
          </p:cNvSpPr>
          <p:nvPr>
            <p:ph type="subTitle" idx="4294967295"/>
          </p:nvPr>
        </p:nvSpPr>
        <p:spPr>
          <a:xfrm>
            <a:off x="1513735" y="3158423"/>
            <a:ext cx="2278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Despite being red, Mars is now a very cold place</a:t>
            </a:r>
            <a:endParaRPr/>
          </a:p>
        </p:txBody>
      </p:sp>
      <p:sp>
        <p:nvSpPr>
          <p:cNvPr id="1446" name="Google Shape;1446;p57"/>
          <p:cNvSpPr/>
          <p:nvPr/>
        </p:nvSpPr>
        <p:spPr>
          <a:xfrm>
            <a:off x="4234751" y="1308420"/>
            <a:ext cx="674400" cy="2145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rot="10800000">
            <a:off x="4234796" y="2964593"/>
            <a:ext cx="674400" cy="2145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4234751" y="2412535"/>
            <a:ext cx="674400" cy="214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rot="10800000">
            <a:off x="4234796" y="1860477"/>
            <a:ext cx="674400" cy="2145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234751" y="3516651"/>
            <a:ext cx="674400" cy="214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2" name="Google Shape;1462;p57"/>
          <p:cNvCxnSpPr>
            <a:stCxn id="1446" idx="3"/>
          </p:cNvCxnSpPr>
          <p:nvPr/>
        </p:nvCxnSpPr>
        <p:spPr>
          <a:xfrm>
            <a:off x="4909151" y="1415670"/>
            <a:ext cx="177300" cy="0"/>
          </a:xfrm>
          <a:prstGeom prst="straightConnector1">
            <a:avLst/>
          </a:prstGeom>
          <a:noFill/>
          <a:ln w="19050" cap="flat" cmpd="sng">
            <a:solidFill>
              <a:schemeClr val="accent1"/>
            </a:solidFill>
            <a:prstDash val="solid"/>
            <a:round/>
            <a:headEnd type="none" w="med" len="med"/>
            <a:tailEnd type="oval" w="med" len="med"/>
          </a:ln>
        </p:spPr>
      </p:cxnSp>
      <p:cxnSp>
        <p:nvCxnSpPr>
          <p:cNvPr id="1463" name="Google Shape;1463;p57"/>
          <p:cNvCxnSpPr/>
          <p:nvPr/>
        </p:nvCxnSpPr>
        <p:spPr>
          <a:xfrm>
            <a:off x="4909196" y="2519770"/>
            <a:ext cx="177300" cy="0"/>
          </a:xfrm>
          <a:prstGeom prst="straightConnector1">
            <a:avLst/>
          </a:prstGeom>
          <a:noFill/>
          <a:ln w="19050" cap="flat" cmpd="sng">
            <a:solidFill>
              <a:schemeClr val="accent3"/>
            </a:solidFill>
            <a:prstDash val="solid"/>
            <a:round/>
            <a:headEnd type="none" w="med" len="med"/>
            <a:tailEnd type="oval" w="med" len="med"/>
          </a:ln>
        </p:spPr>
      </p:cxnSp>
      <p:cxnSp>
        <p:nvCxnSpPr>
          <p:cNvPr id="1464" name="Google Shape;1464;p57"/>
          <p:cNvCxnSpPr/>
          <p:nvPr/>
        </p:nvCxnSpPr>
        <p:spPr>
          <a:xfrm>
            <a:off x="4909196" y="3623895"/>
            <a:ext cx="177300" cy="0"/>
          </a:xfrm>
          <a:prstGeom prst="straightConnector1">
            <a:avLst/>
          </a:prstGeom>
          <a:noFill/>
          <a:ln w="19050" cap="flat" cmpd="sng">
            <a:solidFill>
              <a:schemeClr val="accent5"/>
            </a:solidFill>
            <a:prstDash val="solid"/>
            <a:round/>
            <a:headEnd type="none" w="med" len="med"/>
            <a:tailEnd type="oval" w="med" len="med"/>
          </a:ln>
        </p:spPr>
      </p:cxnSp>
      <p:cxnSp>
        <p:nvCxnSpPr>
          <p:cNvPr id="1465" name="Google Shape;1465;p57"/>
          <p:cNvCxnSpPr/>
          <p:nvPr/>
        </p:nvCxnSpPr>
        <p:spPr>
          <a:xfrm rot="10800000">
            <a:off x="4057451" y="3071820"/>
            <a:ext cx="177300" cy="0"/>
          </a:xfrm>
          <a:prstGeom prst="straightConnector1">
            <a:avLst/>
          </a:prstGeom>
          <a:noFill/>
          <a:ln w="19050" cap="flat" cmpd="sng">
            <a:solidFill>
              <a:schemeClr val="accent4"/>
            </a:solidFill>
            <a:prstDash val="solid"/>
            <a:round/>
            <a:headEnd type="none" w="med" len="med"/>
            <a:tailEnd type="oval" w="med" len="med"/>
          </a:ln>
        </p:spPr>
      </p:cxnSp>
      <p:cxnSp>
        <p:nvCxnSpPr>
          <p:cNvPr id="1466" name="Google Shape;1466;p57"/>
          <p:cNvCxnSpPr/>
          <p:nvPr/>
        </p:nvCxnSpPr>
        <p:spPr>
          <a:xfrm rot="10800000">
            <a:off x="4057451" y="1967720"/>
            <a:ext cx="177300" cy="0"/>
          </a:xfrm>
          <a:prstGeom prst="straightConnector1">
            <a:avLst/>
          </a:prstGeom>
          <a:noFill/>
          <a:ln w="19050" cap="flat" cmpd="sng">
            <a:solidFill>
              <a:schemeClr val="accent2"/>
            </a:solidFill>
            <a:prstDash val="solid"/>
            <a:round/>
            <a:headEnd type="none" w="med" len="med"/>
            <a:tailEnd type="oval"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70"/>
        <p:cNvGrpSpPr/>
        <p:nvPr/>
      </p:nvGrpSpPr>
      <p:grpSpPr>
        <a:xfrm>
          <a:off x="0" y="0"/>
          <a:ext cx="0" cy="0"/>
          <a:chOff x="0" y="0"/>
          <a:chExt cx="0" cy="0"/>
        </a:xfrm>
      </p:grpSpPr>
      <p:sp>
        <p:nvSpPr>
          <p:cNvPr id="1471" name="Google Shape;1471;p58"/>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472" name="Google Shape;1472;p58"/>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PLAN</a:t>
            </a:r>
            <a:endParaRPr/>
          </a:p>
        </p:txBody>
      </p:sp>
      <p:grpSp>
        <p:nvGrpSpPr>
          <p:cNvPr id="1473" name="Google Shape;1473;p58"/>
          <p:cNvGrpSpPr/>
          <p:nvPr/>
        </p:nvGrpSpPr>
        <p:grpSpPr>
          <a:xfrm>
            <a:off x="6293268" y="1146387"/>
            <a:ext cx="2850726" cy="2850726"/>
            <a:chOff x="1435250" y="482750"/>
            <a:chExt cx="4729925" cy="4729925"/>
          </a:xfrm>
        </p:grpSpPr>
        <p:sp>
          <p:nvSpPr>
            <p:cNvPr id="1474" name="Google Shape;1474;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2598300" y="1013625"/>
            <a:ext cx="95400" cy="3116250"/>
            <a:chOff x="4524300" y="1013625"/>
            <a:chExt cx="95400" cy="3116250"/>
          </a:xfrm>
        </p:grpSpPr>
        <p:sp>
          <p:nvSpPr>
            <p:cNvPr id="1506" name="Google Shape;1506;p5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15"/>
        <p:cNvGrpSpPr/>
        <p:nvPr/>
      </p:nvGrpSpPr>
      <p:grpSpPr>
        <a:xfrm>
          <a:off x="0" y="0"/>
          <a:ext cx="0" cy="0"/>
          <a:chOff x="0" y="0"/>
          <a:chExt cx="0" cy="0"/>
        </a:xfrm>
      </p:grpSpPr>
      <p:cxnSp>
        <p:nvCxnSpPr>
          <p:cNvPr id="1516" name="Google Shape;1516;p59"/>
          <p:cNvCxnSpPr>
            <a:stCxn id="1517" idx="6"/>
            <a:endCxn id="1518" idx="2"/>
          </p:cNvCxnSpPr>
          <p:nvPr/>
        </p:nvCxnSpPr>
        <p:spPr>
          <a:xfrm rot="10800000" flipH="1">
            <a:off x="2023889" y="2814225"/>
            <a:ext cx="5096700" cy="300"/>
          </a:xfrm>
          <a:prstGeom prst="straightConnector1">
            <a:avLst/>
          </a:prstGeom>
          <a:noFill/>
          <a:ln w="19050" cap="flat" cmpd="sng">
            <a:solidFill>
              <a:schemeClr val="dk1"/>
            </a:solidFill>
            <a:prstDash val="solid"/>
            <a:round/>
            <a:headEnd type="none" w="med" len="med"/>
            <a:tailEnd type="none" w="med" len="med"/>
          </a:ln>
        </p:spPr>
      </p:cxnSp>
      <p:sp>
        <p:nvSpPr>
          <p:cNvPr id="1519" name="Google Shape;1519;p5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grpSp>
        <p:nvGrpSpPr>
          <p:cNvPr id="1520" name="Google Shape;1520;p59"/>
          <p:cNvGrpSpPr/>
          <p:nvPr/>
        </p:nvGrpSpPr>
        <p:grpSpPr>
          <a:xfrm>
            <a:off x="4320043" y="2562683"/>
            <a:ext cx="503592" cy="503592"/>
            <a:chOff x="3969644" y="2440153"/>
            <a:chExt cx="225900" cy="225900"/>
          </a:xfrm>
        </p:grpSpPr>
        <p:sp>
          <p:nvSpPr>
            <p:cNvPr id="1521" name="Google Shape;1521;p59"/>
            <p:cNvSpPr/>
            <p:nvPr/>
          </p:nvSpPr>
          <p:spPr>
            <a:xfrm>
              <a:off x="3969644" y="2440153"/>
              <a:ext cx="225900" cy="225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3998471" y="2468982"/>
              <a:ext cx="168300" cy="16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59"/>
          <p:cNvGrpSpPr/>
          <p:nvPr/>
        </p:nvGrpSpPr>
        <p:grpSpPr>
          <a:xfrm>
            <a:off x="5720346" y="2562761"/>
            <a:ext cx="502930" cy="502930"/>
            <a:chOff x="4426818" y="2440153"/>
            <a:chExt cx="225600" cy="225600"/>
          </a:xfrm>
        </p:grpSpPr>
        <p:sp>
          <p:nvSpPr>
            <p:cNvPr id="1524" name="Google Shape;1524;p59"/>
            <p:cNvSpPr/>
            <p:nvPr/>
          </p:nvSpPr>
          <p:spPr>
            <a:xfrm>
              <a:off x="4426818" y="2440153"/>
              <a:ext cx="225600" cy="225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4455644" y="2468982"/>
              <a:ext cx="168000" cy="168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59"/>
          <p:cNvGrpSpPr/>
          <p:nvPr/>
        </p:nvGrpSpPr>
        <p:grpSpPr>
          <a:xfrm>
            <a:off x="7120507" y="2562761"/>
            <a:ext cx="502930" cy="502930"/>
            <a:chOff x="4883984" y="2440153"/>
            <a:chExt cx="225600" cy="225600"/>
          </a:xfrm>
        </p:grpSpPr>
        <p:sp>
          <p:nvSpPr>
            <p:cNvPr id="1518" name="Google Shape;1518;p59"/>
            <p:cNvSpPr/>
            <p:nvPr/>
          </p:nvSpPr>
          <p:spPr>
            <a:xfrm>
              <a:off x="4883984" y="2440153"/>
              <a:ext cx="225600" cy="225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4912810" y="2468982"/>
              <a:ext cx="168000" cy="168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59"/>
          <p:cNvGrpSpPr/>
          <p:nvPr/>
        </p:nvGrpSpPr>
        <p:grpSpPr>
          <a:xfrm>
            <a:off x="2920070" y="2562914"/>
            <a:ext cx="503031" cy="503222"/>
            <a:chOff x="2182679" y="2292572"/>
            <a:chExt cx="792300" cy="792600"/>
          </a:xfrm>
        </p:grpSpPr>
        <p:sp>
          <p:nvSpPr>
            <p:cNvPr id="1529" name="Google Shape;1529;p59"/>
            <p:cNvSpPr/>
            <p:nvPr/>
          </p:nvSpPr>
          <p:spPr>
            <a:xfrm>
              <a:off x="2182679" y="2292572"/>
              <a:ext cx="792300" cy="7926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2283911" y="2393814"/>
              <a:ext cx="590100" cy="59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9"/>
          <p:cNvGrpSpPr/>
          <p:nvPr/>
        </p:nvGrpSpPr>
        <p:grpSpPr>
          <a:xfrm>
            <a:off x="1520857" y="2562914"/>
            <a:ext cx="503031" cy="503222"/>
            <a:chOff x="2182679" y="2292572"/>
            <a:chExt cx="792300" cy="792600"/>
          </a:xfrm>
        </p:grpSpPr>
        <p:sp>
          <p:nvSpPr>
            <p:cNvPr id="1517" name="Google Shape;1517;p59"/>
            <p:cNvSpPr/>
            <p:nvPr/>
          </p:nvSpPr>
          <p:spPr>
            <a:xfrm>
              <a:off x="2182679" y="2292572"/>
              <a:ext cx="792300" cy="79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2283911" y="2393814"/>
              <a:ext cx="590100" cy="59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59"/>
          <p:cNvSpPr txBox="1">
            <a:spLocks noGrp="1"/>
          </p:cNvSpPr>
          <p:nvPr>
            <p:ph type="subTitle" idx="4294967295"/>
          </p:nvPr>
        </p:nvSpPr>
        <p:spPr>
          <a:xfrm>
            <a:off x="5135950" y="1489675"/>
            <a:ext cx="1665000" cy="69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 is the biggest planet in the Solar System</a:t>
            </a:r>
            <a:endParaRPr/>
          </a:p>
        </p:txBody>
      </p:sp>
      <p:sp>
        <p:nvSpPr>
          <p:cNvPr id="1534" name="Google Shape;1534;p59"/>
          <p:cNvSpPr txBox="1">
            <a:spLocks noGrp="1"/>
          </p:cNvSpPr>
          <p:nvPr>
            <p:ph type="subTitle" idx="4294967295"/>
          </p:nvPr>
        </p:nvSpPr>
        <p:spPr>
          <a:xfrm>
            <a:off x="3739498" y="3386152"/>
            <a:ext cx="1665000" cy="7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535" name="Google Shape;1535;p59"/>
          <p:cNvSpPr txBox="1">
            <a:spLocks noGrp="1"/>
          </p:cNvSpPr>
          <p:nvPr>
            <p:ph type="subTitle" idx="4294967295"/>
          </p:nvPr>
        </p:nvSpPr>
        <p:spPr>
          <a:xfrm>
            <a:off x="6520741" y="3396252"/>
            <a:ext cx="1665000" cy="7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536" name="Google Shape;1536;p59"/>
          <p:cNvSpPr txBox="1">
            <a:spLocks noGrp="1"/>
          </p:cNvSpPr>
          <p:nvPr>
            <p:ph type="subTitle" idx="4294967295"/>
          </p:nvPr>
        </p:nvSpPr>
        <p:spPr>
          <a:xfrm>
            <a:off x="958250" y="3386160"/>
            <a:ext cx="1665000" cy="7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terribly hot, even hotter than Mercury</a:t>
            </a:r>
            <a:endParaRPr/>
          </a:p>
        </p:txBody>
      </p:sp>
      <p:sp>
        <p:nvSpPr>
          <p:cNvPr id="1537" name="Google Shape;1537;p59"/>
          <p:cNvSpPr txBox="1">
            <a:spLocks noGrp="1"/>
          </p:cNvSpPr>
          <p:nvPr>
            <p:ph type="subTitle" idx="4294967295"/>
          </p:nvPr>
        </p:nvSpPr>
        <p:spPr>
          <a:xfrm>
            <a:off x="2324100" y="1471519"/>
            <a:ext cx="1665000" cy="73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1538" name="Google Shape;1538;p59"/>
          <p:cNvSpPr txBox="1">
            <a:spLocks noGrp="1"/>
          </p:cNvSpPr>
          <p:nvPr>
            <p:ph type="title" idx="4294967295"/>
          </p:nvPr>
        </p:nvSpPr>
        <p:spPr>
          <a:xfrm>
            <a:off x="1409550" y="3151340"/>
            <a:ext cx="675900" cy="34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rPr>
              <a:t>DAY 1</a:t>
            </a:r>
            <a:endParaRPr sz="1800">
              <a:solidFill>
                <a:schemeClr val="accent1"/>
              </a:solidFill>
            </a:endParaRPr>
          </a:p>
        </p:txBody>
      </p:sp>
      <p:sp>
        <p:nvSpPr>
          <p:cNvPr id="1539" name="Google Shape;1539;p59"/>
          <p:cNvSpPr txBox="1">
            <a:spLocks noGrp="1"/>
          </p:cNvSpPr>
          <p:nvPr>
            <p:ph type="title" idx="4294967295"/>
          </p:nvPr>
        </p:nvSpPr>
        <p:spPr>
          <a:xfrm>
            <a:off x="4180800" y="3151340"/>
            <a:ext cx="782400" cy="34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3"/>
                </a:solidFill>
              </a:rPr>
              <a:t>DAY 3</a:t>
            </a:r>
            <a:endParaRPr sz="1800">
              <a:solidFill>
                <a:schemeClr val="accent3"/>
              </a:solidFill>
            </a:endParaRPr>
          </a:p>
        </p:txBody>
      </p:sp>
      <p:sp>
        <p:nvSpPr>
          <p:cNvPr id="1540" name="Google Shape;1540;p59"/>
          <p:cNvSpPr txBox="1">
            <a:spLocks noGrp="1"/>
          </p:cNvSpPr>
          <p:nvPr>
            <p:ph type="title" idx="4294967295"/>
          </p:nvPr>
        </p:nvSpPr>
        <p:spPr>
          <a:xfrm>
            <a:off x="6962125" y="3161440"/>
            <a:ext cx="782400" cy="34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5"/>
                </a:solidFill>
              </a:rPr>
              <a:t>DAY 5</a:t>
            </a:r>
            <a:endParaRPr sz="1800">
              <a:solidFill>
                <a:schemeClr val="accent5"/>
              </a:solidFill>
            </a:endParaRPr>
          </a:p>
        </p:txBody>
      </p:sp>
      <p:sp>
        <p:nvSpPr>
          <p:cNvPr id="1541" name="Google Shape;1541;p59"/>
          <p:cNvSpPr txBox="1">
            <a:spLocks noGrp="1"/>
          </p:cNvSpPr>
          <p:nvPr>
            <p:ph type="title" idx="4294967295"/>
          </p:nvPr>
        </p:nvSpPr>
        <p:spPr>
          <a:xfrm>
            <a:off x="2765375" y="2125525"/>
            <a:ext cx="7824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2"/>
                </a:solidFill>
              </a:rPr>
              <a:t>DAY 2</a:t>
            </a:r>
            <a:endParaRPr sz="1800">
              <a:solidFill>
                <a:schemeClr val="accent2"/>
              </a:solidFill>
            </a:endParaRPr>
          </a:p>
        </p:txBody>
      </p:sp>
      <p:sp>
        <p:nvSpPr>
          <p:cNvPr id="1542" name="Google Shape;1542;p59"/>
          <p:cNvSpPr txBox="1">
            <a:spLocks noGrp="1"/>
          </p:cNvSpPr>
          <p:nvPr>
            <p:ph type="title" idx="4294967295"/>
          </p:nvPr>
        </p:nvSpPr>
        <p:spPr>
          <a:xfrm>
            <a:off x="5577250" y="2125525"/>
            <a:ext cx="782400" cy="3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rPr>
              <a:t>DAY 4</a:t>
            </a:r>
            <a:endParaRPr sz="1800">
              <a:solidFill>
                <a:schemeClr val="accent4"/>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46"/>
        <p:cNvGrpSpPr/>
        <p:nvPr/>
      </p:nvGrpSpPr>
      <p:grpSpPr>
        <a:xfrm>
          <a:off x="0" y="0"/>
          <a:ext cx="0" cy="0"/>
          <a:chOff x="0" y="0"/>
          <a:chExt cx="0" cy="0"/>
        </a:xfrm>
      </p:grpSpPr>
      <p:sp>
        <p:nvSpPr>
          <p:cNvPr id="1547" name="Google Shape;1547;p60"/>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48" name="Google Shape;1548;p60"/>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PLAN</a:t>
            </a:r>
            <a:endParaRPr/>
          </a:p>
        </p:txBody>
      </p:sp>
      <p:grpSp>
        <p:nvGrpSpPr>
          <p:cNvPr id="1549" name="Google Shape;1549;p60"/>
          <p:cNvGrpSpPr/>
          <p:nvPr/>
        </p:nvGrpSpPr>
        <p:grpSpPr>
          <a:xfrm>
            <a:off x="6846072" y="1383073"/>
            <a:ext cx="1828998" cy="2405007"/>
            <a:chOff x="1809575" y="238125"/>
            <a:chExt cx="3981275" cy="5219200"/>
          </a:xfrm>
        </p:grpSpPr>
        <p:sp>
          <p:nvSpPr>
            <p:cNvPr id="1550" name="Google Shape;1550;p60"/>
            <p:cNvSpPr/>
            <p:nvPr/>
          </p:nvSpPr>
          <p:spPr>
            <a:xfrm>
              <a:off x="1809575" y="238125"/>
              <a:ext cx="3981275" cy="5219200"/>
            </a:xfrm>
            <a:custGeom>
              <a:avLst/>
              <a:gdLst/>
              <a:ahLst/>
              <a:cxnLst/>
              <a:rect l="l" t="t" r="r" b="b"/>
              <a:pathLst>
                <a:path w="159251" h="208768" extrusionOk="0">
                  <a:moveTo>
                    <a:pt x="0" y="0"/>
                  </a:moveTo>
                  <a:lnTo>
                    <a:pt x="0" y="208767"/>
                  </a:lnTo>
                  <a:lnTo>
                    <a:pt x="159251" y="208767"/>
                  </a:lnTo>
                  <a:lnTo>
                    <a:pt x="159251" y="39633"/>
                  </a:lnTo>
                  <a:lnTo>
                    <a:pt x="120759" y="0"/>
                  </a:lnTo>
                  <a:close/>
                </a:path>
              </a:pathLst>
            </a:custGeom>
            <a:solidFill>
              <a:srgbClr val="D26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3805900" y="238125"/>
              <a:ext cx="1984950" cy="5219200"/>
            </a:xfrm>
            <a:custGeom>
              <a:avLst/>
              <a:gdLst/>
              <a:ahLst/>
              <a:cxnLst/>
              <a:rect l="l" t="t" r="r" b="b"/>
              <a:pathLst>
                <a:path w="79398" h="208768" extrusionOk="0">
                  <a:moveTo>
                    <a:pt x="1" y="0"/>
                  </a:moveTo>
                  <a:lnTo>
                    <a:pt x="1" y="208767"/>
                  </a:lnTo>
                  <a:lnTo>
                    <a:pt x="79398" y="208767"/>
                  </a:lnTo>
                  <a:lnTo>
                    <a:pt x="79398" y="39633"/>
                  </a:lnTo>
                  <a:lnTo>
                    <a:pt x="40906" y="0"/>
                  </a:lnTo>
                  <a:close/>
                </a:path>
              </a:pathLst>
            </a:custGeom>
            <a:solidFill>
              <a:srgbClr val="AB3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4828550" y="238125"/>
              <a:ext cx="962300" cy="990850"/>
            </a:xfrm>
            <a:custGeom>
              <a:avLst/>
              <a:gdLst/>
              <a:ahLst/>
              <a:cxnLst/>
              <a:rect l="l" t="t" r="r" b="b"/>
              <a:pathLst>
                <a:path w="38492" h="39634" extrusionOk="0">
                  <a:moveTo>
                    <a:pt x="0" y="0"/>
                  </a:moveTo>
                  <a:lnTo>
                    <a:pt x="0" y="39633"/>
                  </a:lnTo>
                  <a:lnTo>
                    <a:pt x="38492" y="39633"/>
                  </a:lnTo>
                  <a:lnTo>
                    <a:pt x="0" y="0"/>
                  </a:lnTo>
                  <a:close/>
                </a:path>
              </a:pathLst>
            </a:custGeom>
            <a:solidFill>
              <a:srgbClr val="FFD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4828550" y="238125"/>
              <a:ext cx="962300" cy="990850"/>
            </a:xfrm>
            <a:custGeom>
              <a:avLst/>
              <a:gdLst/>
              <a:ahLst/>
              <a:cxnLst/>
              <a:rect l="l" t="t" r="r" b="b"/>
              <a:pathLst>
                <a:path w="38492" h="39634" extrusionOk="0">
                  <a:moveTo>
                    <a:pt x="0" y="0"/>
                  </a:moveTo>
                  <a:lnTo>
                    <a:pt x="0" y="39633"/>
                  </a:lnTo>
                  <a:lnTo>
                    <a:pt x="38492" y="39633"/>
                  </a:lnTo>
                  <a:lnTo>
                    <a:pt x="0" y="0"/>
                  </a:lnTo>
                  <a:close/>
                </a:path>
              </a:pathLst>
            </a:custGeom>
            <a:solidFill>
              <a:srgbClr val="D26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0"/>
            <p:cNvSpPr/>
            <p:nvPr/>
          </p:nvSpPr>
          <p:spPr>
            <a:xfrm>
              <a:off x="2479925" y="1950650"/>
              <a:ext cx="2654450" cy="1450800"/>
            </a:xfrm>
            <a:custGeom>
              <a:avLst/>
              <a:gdLst/>
              <a:ahLst/>
              <a:cxnLst/>
              <a:rect l="l" t="t" r="r" b="b"/>
              <a:pathLst>
                <a:path w="106178" h="58032" extrusionOk="0">
                  <a:moveTo>
                    <a:pt x="73395" y="1"/>
                  </a:moveTo>
                  <a:lnTo>
                    <a:pt x="73395" y="12233"/>
                  </a:lnTo>
                  <a:lnTo>
                    <a:pt x="85334" y="12233"/>
                  </a:lnTo>
                  <a:lnTo>
                    <a:pt x="56856" y="40743"/>
                  </a:lnTo>
                  <a:lnTo>
                    <a:pt x="30206" y="14092"/>
                  </a:lnTo>
                  <a:lnTo>
                    <a:pt x="0" y="44331"/>
                  </a:lnTo>
                  <a:lnTo>
                    <a:pt x="8644" y="52975"/>
                  </a:lnTo>
                  <a:lnTo>
                    <a:pt x="30206" y="31381"/>
                  </a:lnTo>
                  <a:lnTo>
                    <a:pt x="56856" y="58031"/>
                  </a:lnTo>
                  <a:lnTo>
                    <a:pt x="93945" y="20877"/>
                  </a:lnTo>
                  <a:lnTo>
                    <a:pt x="93945" y="32914"/>
                  </a:lnTo>
                  <a:lnTo>
                    <a:pt x="106178" y="32914"/>
                  </a:lnTo>
                  <a:lnTo>
                    <a:pt x="1061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0"/>
            <p:cNvSpPr/>
            <p:nvPr/>
          </p:nvSpPr>
          <p:spPr>
            <a:xfrm>
              <a:off x="2483175" y="3714575"/>
              <a:ext cx="2662625" cy="305025"/>
            </a:xfrm>
            <a:custGeom>
              <a:avLst/>
              <a:gdLst/>
              <a:ahLst/>
              <a:cxnLst/>
              <a:rect l="l" t="t" r="r" b="b"/>
              <a:pathLst>
                <a:path w="106505" h="12201" extrusionOk="0">
                  <a:moveTo>
                    <a:pt x="0" y="0"/>
                  </a:moveTo>
                  <a:lnTo>
                    <a:pt x="0" y="12200"/>
                  </a:lnTo>
                  <a:lnTo>
                    <a:pt x="106504" y="12200"/>
                  </a:lnTo>
                  <a:lnTo>
                    <a:pt x="106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2483175" y="4326200"/>
              <a:ext cx="2662625" cy="305025"/>
            </a:xfrm>
            <a:custGeom>
              <a:avLst/>
              <a:gdLst/>
              <a:ahLst/>
              <a:cxnLst/>
              <a:rect l="l" t="t" r="r" b="b"/>
              <a:pathLst>
                <a:path w="106505" h="12201" extrusionOk="0">
                  <a:moveTo>
                    <a:pt x="0" y="0"/>
                  </a:moveTo>
                  <a:lnTo>
                    <a:pt x="0" y="12200"/>
                  </a:lnTo>
                  <a:lnTo>
                    <a:pt x="106504" y="12200"/>
                  </a:lnTo>
                  <a:lnTo>
                    <a:pt x="106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3815700" y="1950650"/>
              <a:ext cx="1318675" cy="1450800"/>
            </a:xfrm>
            <a:custGeom>
              <a:avLst/>
              <a:gdLst/>
              <a:ahLst/>
              <a:cxnLst/>
              <a:rect l="l" t="t" r="r" b="b"/>
              <a:pathLst>
                <a:path w="52747" h="58032" extrusionOk="0">
                  <a:moveTo>
                    <a:pt x="19964" y="1"/>
                  </a:moveTo>
                  <a:lnTo>
                    <a:pt x="19964" y="12233"/>
                  </a:lnTo>
                  <a:lnTo>
                    <a:pt x="31903" y="12233"/>
                  </a:lnTo>
                  <a:lnTo>
                    <a:pt x="3425" y="40743"/>
                  </a:lnTo>
                  <a:lnTo>
                    <a:pt x="0" y="37318"/>
                  </a:lnTo>
                  <a:lnTo>
                    <a:pt x="0" y="54639"/>
                  </a:lnTo>
                  <a:lnTo>
                    <a:pt x="3425" y="58031"/>
                  </a:lnTo>
                  <a:lnTo>
                    <a:pt x="40514" y="20877"/>
                  </a:lnTo>
                  <a:lnTo>
                    <a:pt x="40514" y="32914"/>
                  </a:lnTo>
                  <a:lnTo>
                    <a:pt x="52747" y="32914"/>
                  </a:lnTo>
                  <a:lnTo>
                    <a:pt x="52747" y="1"/>
                  </a:lnTo>
                  <a:close/>
                </a:path>
              </a:pathLst>
            </a:custGeom>
            <a:solidFill>
              <a:srgbClr val="24A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0"/>
            <p:cNvSpPr/>
            <p:nvPr/>
          </p:nvSpPr>
          <p:spPr>
            <a:xfrm>
              <a:off x="3815700" y="3714575"/>
              <a:ext cx="1330100" cy="305025"/>
            </a:xfrm>
            <a:custGeom>
              <a:avLst/>
              <a:gdLst/>
              <a:ahLst/>
              <a:cxnLst/>
              <a:rect l="l" t="t" r="r" b="b"/>
              <a:pathLst>
                <a:path w="53204" h="12201" extrusionOk="0">
                  <a:moveTo>
                    <a:pt x="0" y="0"/>
                  </a:moveTo>
                  <a:lnTo>
                    <a:pt x="0" y="12200"/>
                  </a:lnTo>
                  <a:lnTo>
                    <a:pt x="53203" y="12200"/>
                  </a:lnTo>
                  <a:lnTo>
                    <a:pt x="53203" y="0"/>
                  </a:lnTo>
                  <a:close/>
                </a:path>
              </a:pathLst>
            </a:custGeom>
            <a:solidFill>
              <a:srgbClr val="6E3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0"/>
            <p:cNvSpPr/>
            <p:nvPr/>
          </p:nvSpPr>
          <p:spPr>
            <a:xfrm>
              <a:off x="3815700" y="4326200"/>
              <a:ext cx="1330100" cy="305025"/>
            </a:xfrm>
            <a:custGeom>
              <a:avLst/>
              <a:gdLst/>
              <a:ahLst/>
              <a:cxnLst/>
              <a:rect l="l" t="t" r="r" b="b"/>
              <a:pathLst>
                <a:path w="53204" h="12201" extrusionOk="0">
                  <a:moveTo>
                    <a:pt x="0" y="0"/>
                  </a:moveTo>
                  <a:lnTo>
                    <a:pt x="0" y="12200"/>
                  </a:lnTo>
                  <a:lnTo>
                    <a:pt x="53203" y="12200"/>
                  </a:lnTo>
                  <a:lnTo>
                    <a:pt x="53203" y="0"/>
                  </a:lnTo>
                  <a:close/>
                </a:path>
              </a:pathLst>
            </a:custGeom>
            <a:solidFill>
              <a:srgbClr val="6E3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0"/>
          <p:cNvGrpSpPr/>
          <p:nvPr/>
        </p:nvGrpSpPr>
        <p:grpSpPr>
          <a:xfrm>
            <a:off x="2598300" y="1013625"/>
            <a:ext cx="95400" cy="3116250"/>
            <a:chOff x="4524300" y="1013625"/>
            <a:chExt cx="95400" cy="3116250"/>
          </a:xfrm>
        </p:grpSpPr>
        <p:sp>
          <p:nvSpPr>
            <p:cNvPr id="1561" name="Google Shape;1561;p60"/>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0"/>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0"/>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0"/>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70"/>
        <p:cNvGrpSpPr/>
        <p:nvPr/>
      </p:nvGrpSpPr>
      <p:grpSpPr>
        <a:xfrm>
          <a:off x="0" y="0"/>
          <a:ext cx="0" cy="0"/>
          <a:chOff x="0" y="0"/>
          <a:chExt cx="0" cy="0"/>
        </a:xfrm>
      </p:grpSpPr>
      <p:sp>
        <p:nvSpPr>
          <p:cNvPr id="1571" name="Google Shape;1571;p6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sp>
        <p:nvSpPr>
          <p:cNvPr id="1572" name="Google Shape;1572;p61"/>
          <p:cNvSpPr txBox="1">
            <a:spLocks noGrp="1"/>
          </p:cNvSpPr>
          <p:nvPr>
            <p:ph type="subTitle" idx="4294967295"/>
          </p:nvPr>
        </p:nvSpPr>
        <p:spPr>
          <a:xfrm>
            <a:off x="6282650" y="1621511"/>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2"/>
                </a:solidFill>
                <a:latin typeface="Oswald"/>
                <a:ea typeface="Oswald"/>
                <a:cs typeface="Oswald"/>
                <a:sym typeface="Oswald"/>
              </a:rPr>
              <a:t>JUPITER</a:t>
            </a:r>
            <a:endParaRPr sz="1800">
              <a:solidFill>
                <a:schemeClr val="accent2"/>
              </a:solidFill>
              <a:latin typeface="Oswald"/>
              <a:ea typeface="Oswald"/>
              <a:cs typeface="Oswald"/>
              <a:sym typeface="Oswald"/>
            </a:endParaRPr>
          </a:p>
        </p:txBody>
      </p:sp>
      <p:sp>
        <p:nvSpPr>
          <p:cNvPr id="1573" name="Google Shape;1573;p61"/>
          <p:cNvSpPr txBox="1">
            <a:spLocks noGrp="1"/>
          </p:cNvSpPr>
          <p:nvPr>
            <p:ph type="subTitle" idx="4294967295"/>
          </p:nvPr>
        </p:nvSpPr>
        <p:spPr>
          <a:xfrm>
            <a:off x="6282704" y="1877400"/>
            <a:ext cx="22785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a:p>
            <a:pPr marL="0" lvl="0" indent="0" algn="l" rtl="0">
              <a:spcBef>
                <a:spcPts val="1600"/>
              </a:spcBef>
              <a:spcAft>
                <a:spcPts val="1600"/>
              </a:spcAft>
              <a:buNone/>
            </a:pPr>
            <a:endParaRPr/>
          </a:p>
        </p:txBody>
      </p:sp>
      <p:sp>
        <p:nvSpPr>
          <p:cNvPr id="1574" name="Google Shape;1574;p61"/>
          <p:cNvSpPr txBox="1">
            <a:spLocks noGrp="1"/>
          </p:cNvSpPr>
          <p:nvPr>
            <p:ph type="subTitle" idx="4294967295"/>
          </p:nvPr>
        </p:nvSpPr>
        <p:spPr>
          <a:xfrm>
            <a:off x="6282625" y="3035121"/>
            <a:ext cx="1936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3"/>
                </a:solidFill>
                <a:latin typeface="Oswald"/>
                <a:ea typeface="Oswald"/>
                <a:cs typeface="Oswald"/>
                <a:sym typeface="Oswald"/>
              </a:rPr>
              <a:t>MERCURY</a:t>
            </a:r>
            <a:endParaRPr sz="1800">
              <a:solidFill>
                <a:schemeClr val="accent3"/>
              </a:solidFill>
              <a:latin typeface="Oswald"/>
              <a:ea typeface="Oswald"/>
              <a:cs typeface="Oswald"/>
              <a:sym typeface="Oswald"/>
            </a:endParaRPr>
          </a:p>
        </p:txBody>
      </p:sp>
      <p:sp>
        <p:nvSpPr>
          <p:cNvPr id="1575" name="Google Shape;1575;p61"/>
          <p:cNvSpPr txBox="1">
            <a:spLocks noGrp="1"/>
          </p:cNvSpPr>
          <p:nvPr>
            <p:ph type="subTitle" idx="4294967295"/>
          </p:nvPr>
        </p:nvSpPr>
        <p:spPr>
          <a:xfrm>
            <a:off x="6282675" y="3291012"/>
            <a:ext cx="227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a:p>
            <a:pPr marL="0" lvl="0" indent="0" algn="l" rtl="0">
              <a:spcBef>
                <a:spcPts val="1600"/>
              </a:spcBef>
              <a:spcAft>
                <a:spcPts val="1600"/>
              </a:spcAft>
              <a:buNone/>
            </a:pPr>
            <a:endParaRPr/>
          </a:p>
        </p:txBody>
      </p:sp>
      <p:sp>
        <p:nvSpPr>
          <p:cNvPr id="1576" name="Google Shape;1576;p61"/>
          <p:cNvSpPr txBox="1">
            <a:spLocks noGrp="1"/>
          </p:cNvSpPr>
          <p:nvPr>
            <p:ph type="subTitle" idx="4294967295"/>
          </p:nvPr>
        </p:nvSpPr>
        <p:spPr>
          <a:xfrm>
            <a:off x="924625" y="1621506"/>
            <a:ext cx="1936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1"/>
                </a:solidFill>
                <a:latin typeface="Oswald"/>
                <a:ea typeface="Oswald"/>
                <a:cs typeface="Oswald"/>
                <a:sym typeface="Oswald"/>
              </a:rPr>
              <a:t>NEPTUNE</a:t>
            </a:r>
            <a:endParaRPr sz="1800">
              <a:solidFill>
                <a:schemeClr val="accent1"/>
              </a:solidFill>
              <a:latin typeface="Oswald"/>
              <a:ea typeface="Oswald"/>
              <a:cs typeface="Oswald"/>
              <a:sym typeface="Oswald"/>
            </a:endParaRPr>
          </a:p>
        </p:txBody>
      </p:sp>
      <p:sp>
        <p:nvSpPr>
          <p:cNvPr id="1577" name="Google Shape;1577;p61"/>
          <p:cNvSpPr txBox="1">
            <a:spLocks noGrp="1"/>
          </p:cNvSpPr>
          <p:nvPr>
            <p:ph type="subTitle" idx="4294967295"/>
          </p:nvPr>
        </p:nvSpPr>
        <p:spPr>
          <a:xfrm>
            <a:off x="582325" y="1877399"/>
            <a:ext cx="2278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Neptune is the farthest planet from the Sun</a:t>
            </a:r>
            <a:endParaRPr/>
          </a:p>
        </p:txBody>
      </p:sp>
      <p:sp>
        <p:nvSpPr>
          <p:cNvPr id="1578" name="Google Shape;1578;p61"/>
          <p:cNvSpPr txBox="1">
            <a:spLocks noGrp="1"/>
          </p:cNvSpPr>
          <p:nvPr>
            <p:ph type="subTitle" idx="4294967295"/>
          </p:nvPr>
        </p:nvSpPr>
        <p:spPr>
          <a:xfrm>
            <a:off x="924625" y="3035106"/>
            <a:ext cx="1936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4"/>
                </a:solidFill>
                <a:latin typeface="Oswald"/>
                <a:ea typeface="Oswald"/>
                <a:cs typeface="Oswald"/>
                <a:sym typeface="Oswald"/>
              </a:rPr>
              <a:t>MARS</a:t>
            </a:r>
            <a:endParaRPr sz="1800">
              <a:solidFill>
                <a:schemeClr val="accent4"/>
              </a:solidFill>
              <a:latin typeface="Oswald"/>
              <a:ea typeface="Oswald"/>
              <a:cs typeface="Oswald"/>
              <a:sym typeface="Oswald"/>
            </a:endParaRPr>
          </a:p>
        </p:txBody>
      </p:sp>
      <p:sp>
        <p:nvSpPr>
          <p:cNvPr id="1579" name="Google Shape;1579;p61"/>
          <p:cNvSpPr txBox="1">
            <a:spLocks noGrp="1"/>
          </p:cNvSpPr>
          <p:nvPr>
            <p:ph type="subTitle" idx="4294967295"/>
          </p:nvPr>
        </p:nvSpPr>
        <p:spPr>
          <a:xfrm>
            <a:off x="582325" y="3290998"/>
            <a:ext cx="2278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Despite being red, Mars is a very cold place</a:t>
            </a:r>
            <a:endParaRPr/>
          </a:p>
        </p:txBody>
      </p:sp>
      <p:sp>
        <p:nvSpPr>
          <p:cNvPr id="1580" name="Google Shape;1580;p61"/>
          <p:cNvSpPr txBox="1"/>
          <p:nvPr/>
        </p:nvSpPr>
        <p:spPr>
          <a:xfrm>
            <a:off x="2646000" y="4152775"/>
            <a:ext cx="38520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To modify this graph, click on it, follow the link, change the data and paste the resulting graph here, replacing this one</a:t>
            </a:r>
            <a:endParaRPr sz="1100">
              <a:solidFill>
                <a:schemeClr val="dk1"/>
              </a:solidFill>
              <a:latin typeface="Roboto"/>
              <a:ea typeface="Roboto"/>
              <a:cs typeface="Roboto"/>
              <a:sym typeface="Roboto"/>
            </a:endParaRPr>
          </a:p>
        </p:txBody>
      </p:sp>
      <p:pic>
        <p:nvPicPr>
          <p:cNvPr id="1581" name="Google Shape;1581;p61" title="Gráfico">
            <a:hlinkClick r:id="rId3"/>
          </p:cNvPr>
          <p:cNvPicPr preferRelativeResize="0"/>
          <p:nvPr/>
        </p:nvPicPr>
        <p:blipFill>
          <a:blip r:embed="rId4">
            <a:alphaModFix/>
          </a:blip>
          <a:stretch>
            <a:fillRect/>
          </a:stretch>
        </p:blipFill>
        <p:spPr>
          <a:xfrm>
            <a:off x="2352441" y="1265100"/>
            <a:ext cx="4439118" cy="27448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85"/>
        <p:cNvGrpSpPr/>
        <p:nvPr/>
      </p:nvGrpSpPr>
      <p:grpSpPr>
        <a:xfrm>
          <a:off x="0" y="0"/>
          <a:ext cx="0" cy="0"/>
          <a:chOff x="0" y="0"/>
          <a:chExt cx="0" cy="0"/>
        </a:xfrm>
      </p:grpSpPr>
      <p:sp>
        <p:nvSpPr>
          <p:cNvPr id="1586" name="Google Shape;1586;p6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SHEET</a:t>
            </a:r>
            <a:endParaRPr/>
          </a:p>
        </p:txBody>
      </p:sp>
      <p:sp>
        <p:nvSpPr>
          <p:cNvPr id="1587" name="Google Shape;1587;p62"/>
          <p:cNvSpPr txBox="1">
            <a:spLocks noGrp="1"/>
          </p:cNvSpPr>
          <p:nvPr>
            <p:ph type="subTitle" idx="1"/>
          </p:nvPr>
        </p:nvSpPr>
        <p:spPr>
          <a:xfrm>
            <a:off x="4211675" y="1429885"/>
            <a:ext cx="2317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ASSETS</a:t>
            </a:r>
            <a:endParaRPr/>
          </a:p>
        </p:txBody>
      </p:sp>
      <p:sp>
        <p:nvSpPr>
          <p:cNvPr id="1588" name="Google Shape;1588;p62"/>
          <p:cNvSpPr txBox="1">
            <a:spLocks noGrp="1"/>
          </p:cNvSpPr>
          <p:nvPr>
            <p:ph type="title" idx="2"/>
          </p:nvPr>
        </p:nvSpPr>
        <p:spPr>
          <a:xfrm>
            <a:off x="3331225" y="1443350"/>
            <a:ext cx="804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rPr>
              <a:t>1M</a:t>
            </a:r>
            <a:endParaRPr sz="2400">
              <a:solidFill>
                <a:schemeClr val="accent1"/>
              </a:solidFill>
            </a:endParaRPr>
          </a:p>
        </p:txBody>
      </p:sp>
      <p:sp>
        <p:nvSpPr>
          <p:cNvPr id="1589" name="Google Shape;1589;p62"/>
          <p:cNvSpPr txBox="1">
            <a:spLocks noGrp="1"/>
          </p:cNvSpPr>
          <p:nvPr>
            <p:ph type="subTitle" idx="3"/>
          </p:nvPr>
        </p:nvSpPr>
        <p:spPr>
          <a:xfrm>
            <a:off x="4211675" y="1694759"/>
            <a:ext cx="2316900" cy="3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the company owns</a:t>
            </a:r>
            <a:endParaRPr/>
          </a:p>
        </p:txBody>
      </p:sp>
      <p:sp>
        <p:nvSpPr>
          <p:cNvPr id="1590" name="Google Shape;1590;p62"/>
          <p:cNvSpPr txBox="1">
            <a:spLocks noGrp="1"/>
          </p:cNvSpPr>
          <p:nvPr>
            <p:ph type="subTitle" idx="4"/>
          </p:nvPr>
        </p:nvSpPr>
        <p:spPr>
          <a:xfrm>
            <a:off x="4211675" y="2521206"/>
            <a:ext cx="2317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LIABILITIES</a:t>
            </a:r>
            <a:endParaRPr/>
          </a:p>
        </p:txBody>
      </p:sp>
      <p:sp>
        <p:nvSpPr>
          <p:cNvPr id="1591" name="Google Shape;1591;p62"/>
          <p:cNvSpPr txBox="1">
            <a:spLocks noGrp="1"/>
          </p:cNvSpPr>
          <p:nvPr>
            <p:ph type="title" idx="5"/>
          </p:nvPr>
        </p:nvSpPr>
        <p:spPr>
          <a:xfrm>
            <a:off x="3331225" y="2515672"/>
            <a:ext cx="804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2"/>
                </a:solidFill>
              </a:rPr>
              <a:t>300K</a:t>
            </a:r>
            <a:endParaRPr sz="2400">
              <a:solidFill>
                <a:schemeClr val="accent2"/>
              </a:solidFill>
            </a:endParaRPr>
          </a:p>
        </p:txBody>
      </p:sp>
      <p:sp>
        <p:nvSpPr>
          <p:cNvPr id="1592" name="Google Shape;1592;p62"/>
          <p:cNvSpPr txBox="1">
            <a:spLocks noGrp="1"/>
          </p:cNvSpPr>
          <p:nvPr>
            <p:ph type="subTitle" idx="6"/>
          </p:nvPr>
        </p:nvSpPr>
        <p:spPr>
          <a:xfrm>
            <a:off x="4211675" y="2786080"/>
            <a:ext cx="2316900" cy="3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the company owes</a:t>
            </a:r>
            <a:endParaRPr/>
          </a:p>
          <a:p>
            <a:pPr marL="0" lvl="0" indent="0" algn="l" rtl="0">
              <a:spcBef>
                <a:spcPts val="0"/>
              </a:spcBef>
              <a:spcAft>
                <a:spcPts val="0"/>
              </a:spcAft>
              <a:buNone/>
            </a:pPr>
            <a:endParaRPr/>
          </a:p>
        </p:txBody>
      </p:sp>
      <p:sp>
        <p:nvSpPr>
          <p:cNvPr id="1593" name="Google Shape;1593;p62"/>
          <p:cNvSpPr txBox="1">
            <a:spLocks noGrp="1"/>
          </p:cNvSpPr>
          <p:nvPr>
            <p:ph type="subTitle" idx="7"/>
          </p:nvPr>
        </p:nvSpPr>
        <p:spPr>
          <a:xfrm>
            <a:off x="4211825" y="3612527"/>
            <a:ext cx="23169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EQUITY</a:t>
            </a:r>
            <a:endParaRPr/>
          </a:p>
        </p:txBody>
      </p:sp>
      <p:sp>
        <p:nvSpPr>
          <p:cNvPr id="1594" name="Google Shape;1594;p62"/>
          <p:cNvSpPr txBox="1">
            <a:spLocks noGrp="1"/>
          </p:cNvSpPr>
          <p:nvPr>
            <p:ph type="title" idx="8"/>
          </p:nvPr>
        </p:nvSpPr>
        <p:spPr>
          <a:xfrm>
            <a:off x="3331225" y="3612527"/>
            <a:ext cx="804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3"/>
                </a:solidFill>
              </a:rPr>
              <a:t>700K</a:t>
            </a:r>
            <a:endParaRPr sz="2400">
              <a:solidFill>
                <a:schemeClr val="accent3"/>
              </a:solidFill>
            </a:endParaRPr>
          </a:p>
        </p:txBody>
      </p:sp>
      <p:sp>
        <p:nvSpPr>
          <p:cNvPr id="1595" name="Google Shape;1595;p62"/>
          <p:cNvSpPr txBox="1">
            <a:spLocks noGrp="1"/>
          </p:cNvSpPr>
          <p:nvPr>
            <p:ph type="subTitle" idx="9"/>
          </p:nvPr>
        </p:nvSpPr>
        <p:spPr>
          <a:xfrm>
            <a:off x="4211825" y="3877401"/>
            <a:ext cx="2316900" cy="3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Difference between both</a:t>
            </a:r>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sp>
        <p:nvSpPr>
          <p:cNvPr id="741" name="Google Shape;741;p32"/>
          <p:cNvSpPr txBox="1">
            <a:spLocks noGrp="1"/>
          </p:cNvSpPr>
          <p:nvPr>
            <p:ph type="body" idx="1"/>
          </p:nvPr>
        </p:nvSpPr>
        <p:spPr>
          <a:xfrm>
            <a:off x="493776" y="438966"/>
            <a:ext cx="8156448" cy="1803600"/>
          </a:xfrm>
          <a:prstGeom prst="rect">
            <a:avLst/>
          </a:prstGeom>
        </p:spPr>
        <p:txBody>
          <a:bodyPr spcFirstLastPara="1" wrap="square" lIns="91425" tIns="91425" rIns="91425" bIns="91425" anchor="t" anchorCtr="0">
            <a:noAutofit/>
          </a:bodyPr>
          <a:lstStyle/>
          <a:p>
            <a:pPr marL="139700" indent="0" algn="just">
              <a:buNone/>
            </a:pPr>
            <a:r>
              <a:rPr lang="en-US" sz="1800" dirty="0" err="1"/>
              <a:t>Giả</a:t>
            </a:r>
            <a:r>
              <a:rPr lang="en-US" sz="1800" dirty="0"/>
              <a:t> </a:t>
            </a:r>
            <a:r>
              <a:rPr lang="en-US" sz="1800" dirty="0" err="1"/>
              <a:t>sử</a:t>
            </a:r>
            <a:r>
              <a:rPr lang="en-US" sz="1800" dirty="0"/>
              <a:t> ta </a:t>
            </a:r>
            <a:r>
              <a:rPr lang="en-US" sz="1800" dirty="0" err="1"/>
              <a:t>có</a:t>
            </a:r>
            <a:r>
              <a:rPr lang="en-US" sz="1800" dirty="0"/>
              <a:t> </a:t>
            </a:r>
            <a:r>
              <a:rPr lang="en-US" sz="1800" dirty="0" err="1"/>
              <a:t>bảng</a:t>
            </a:r>
            <a:r>
              <a:rPr lang="en-US" sz="1800" dirty="0"/>
              <a:t> </a:t>
            </a:r>
            <a:r>
              <a:rPr lang="en-US" sz="1800" dirty="0" err="1"/>
              <a:t>dữ</a:t>
            </a:r>
            <a:r>
              <a:rPr lang="en-US" sz="1800" dirty="0"/>
              <a:t> </a:t>
            </a:r>
            <a:r>
              <a:rPr lang="en-US" sz="1800" dirty="0" err="1"/>
              <a:t>liệu</a:t>
            </a:r>
            <a:r>
              <a:rPr lang="en-US" sz="1800" dirty="0"/>
              <a:t> </a:t>
            </a:r>
            <a:r>
              <a:rPr lang="en-US" sz="1800" dirty="0" err="1"/>
              <a:t>gồm</a:t>
            </a:r>
            <a:r>
              <a:rPr lang="en-US" sz="1800" dirty="0"/>
              <a:t> </a:t>
            </a:r>
            <a:r>
              <a:rPr lang="en-US" sz="1800" dirty="0" err="1"/>
              <a:t>các</a:t>
            </a:r>
            <a:r>
              <a:rPr lang="en-US" sz="1800" dirty="0"/>
              <a:t> </a:t>
            </a:r>
            <a:r>
              <a:rPr lang="en-US" sz="1800" dirty="0" err="1"/>
              <a:t>cột</a:t>
            </a:r>
            <a:r>
              <a:rPr lang="en-US" sz="1800" dirty="0"/>
              <a:t> </a:t>
            </a:r>
            <a:r>
              <a:rPr lang="en-US" sz="1800" dirty="0" err="1"/>
              <a:t>số</a:t>
            </a:r>
            <a:r>
              <a:rPr lang="en-US" sz="1800" dirty="0"/>
              <a:t> </a:t>
            </a:r>
            <a:r>
              <a:rPr lang="en-US" sz="1800" dirty="0" err="1"/>
              <a:t>tiền</a:t>
            </a:r>
            <a:r>
              <a:rPr lang="en-US" sz="1800" dirty="0"/>
              <a:t>, </a:t>
            </a:r>
            <a:r>
              <a:rPr lang="en-US" sz="1800" dirty="0" err="1"/>
              <a:t>ngày</a:t>
            </a:r>
            <a:r>
              <a:rPr lang="en-US" sz="1800" dirty="0"/>
              <a:t> </a:t>
            </a:r>
            <a:r>
              <a:rPr lang="en-US" sz="1800" dirty="0" err="1"/>
              <a:t>giao</a:t>
            </a:r>
            <a:r>
              <a:rPr lang="en-US" sz="1800" dirty="0"/>
              <a:t> </a:t>
            </a:r>
            <a:r>
              <a:rPr lang="en-US" sz="1800" dirty="0" err="1"/>
              <a:t>dịch</a:t>
            </a:r>
            <a:r>
              <a:rPr lang="en-US" sz="1800" dirty="0"/>
              <a:t>, </a:t>
            </a:r>
            <a:r>
              <a:rPr lang="en-US" sz="1800" dirty="0" err="1"/>
              <a:t>mã</a:t>
            </a:r>
            <a:r>
              <a:rPr lang="en-US" sz="1800" dirty="0"/>
              <a:t> </a:t>
            </a:r>
            <a:r>
              <a:rPr lang="en-US" sz="1800" dirty="0" err="1"/>
              <a:t>giao</a:t>
            </a:r>
            <a:r>
              <a:rPr lang="en-US" sz="1800" dirty="0"/>
              <a:t> </a:t>
            </a:r>
            <a:r>
              <a:rPr lang="en-US" sz="1800" dirty="0" err="1"/>
              <a:t>dịch</a:t>
            </a:r>
            <a:r>
              <a:rPr lang="en-US" sz="1800" dirty="0"/>
              <a:t>, </a:t>
            </a:r>
            <a:r>
              <a:rPr lang="en-US" sz="1800" dirty="0" err="1"/>
              <a:t>nội</a:t>
            </a:r>
            <a:r>
              <a:rPr lang="en-US" sz="1800" dirty="0"/>
              <a:t> dung </a:t>
            </a:r>
            <a:r>
              <a:rPr lang="en-US" sz="1800" dirty="0" err="1"/>
              <a:t>giao</a:t>
            </a:r>
            <a:r>
              <a:rPr lang="en-US" sz="1800" dirty="0"/>
              <a:t> </a:t>
            </a:r>
            <a:r>
              <a:rPr lang="en-US" sz="1800" dirty="0" err="1"/>
              <a:t>dịch</a:t>
            </a:r>
            <a:r>
              <a:rPr lang="en-US" sz="1800" dirty="0"/>
              <a:t> </a:t>
            </a:r>
            <a:r>
              <a:rPr lang="en-US" sz="1800" dirty="0" err="1"/>
              <a:t>và</a:t>
            </a:r>
            <a:r>
              <a:rPr lang="en-US" sz="1800" dirty="0"/>
              <a:t> </a:t>
            </a:r>
            <a:r>
              <a:rPr lang="en-US" sz="1800" dirty="0" err="1"/>
              <a:t>có</a:t>
            </a:r>
            <a:r>
              <a:rPr lang="en-US" sz="1800" dirty="0"/>
              <a:t> index </a:t>
            </a:r>
            <a:r>
              <a:rPr lang="en-US" sz="1800" dirty="0" err="1"/>
              <a:t>cho</a:t>
            </a:r>
            <a:r>
              <a:rPr lang="en-US" sz="1800" dirty="0"/>
              <a:t> </a:t>
            </a:r>
            <a:r>
              <a:rPr lang="en-US" sz="1800" dirty="0" err="1"/>
              <a:t>cột</a:t>
            </a:r>
            <a:r>
              <a:rPr lang="en-US" sz="1800" dirty="0"/>
              <a:t> </a:t>
            </a:r>
            <a:r>
              <a:rPr lang="en-US" sz="1800" dirty="0" err="1"/>
              <a:t>số</a:t>
            </a:r>
            <a:r>
              <a:rPr lang="en-US" sz="1800" dirty="0"/>
              <a:t> </a:t>
            </a:r>
            <a:r>
              <a:rPr lang="en-US" sz="1800" dirty="0" err="1"/>
              <a:t>tiền</a:t>
            </a:r>
            <a:r>
              <a:rPr lang="en-US" sz="1800" dirty="0"/>
              <a:t>, ta </a:t>
            </a:r>
            <a:r>
              <a:rPr lang="en-US" sz="1800" dirty="0" err="1"/>
              <a:t>sẽ</a:t>
            </a:r>
            <a:r>
              <a:rPr lang="en-US" sz="1800" dirty="0"/>
              <a:t> </a:t>
            </a:r>
            <a:r>
              <a:rPr lang="en-US" sz="1800" dirty="0" err="1"/>
              <a:t>có</a:t>
            </a:r>
            <a:r>
              <a:rPr lang="en-US" sz="1800" dirty="0"/>
              <a:t> index file </a:t>
            </a:r>
            <a:r>
              <a:rPr lang="en-US" sz="1800" dirty="0" err="1"/>
              <a:t>như</a:t>
            </a:r>
            <a:r>
              <a:rPr lang="en-US" sz="1800" dirty="0"/>
              <a:t> </a:t>
            </a:r>
            <a:r>
              <a:rPr lang="en-US" sz="1800" dirty="0" err="1"/>
              <a:t>hình</a:t>
            </a:r>
            <a:r>
              <a:rPr lang="en-US" sz="1800" dirty="0"/>
              <a:t> </a:t>
            </a:r>
            <a:r>
              <a:rPr lang="en-US" sz="1800" dirty="0" err="1"/>
              <a:t>bên</a:t>
            </a:r>
            <a:r>
              <a:rPr lang="en-US" sz="1800" dirty="0"/>
              <a:t> </a:t>
            </a:r>
            <a:r>
              <a:rPr lang="en-US" sz="1800" dirty="0" err="1"/>
              <a:t>dưới</a:t>
            </a:r>
            <a:endParaRPr lang="en-US" sz="1800" dirty="0"/>
          </a:p>
          <a:p>
            <a:pPr marL="0" lvl="0" indent="0" algn="just" rtl="0">
              <a:spcBef>
                <a:spcPts val="0"/>
              </a:spcBef>
              <a:spcAft>
                <a:spcPts val="0"/>
              </a:spcAft>
              <a:buNone/>
            </a:pPr>
            <a:endParaRPr sz="2000" dirty="0"/>
          </a:p>
        </p:txBody>
      </p:sp>
      <p:sp>
        <p:nvSpPr>
          <p:cNvPr id="746" name="Google Shape;746;p32"/>
          <p:cNvSpPr txBox="1"/>
          <p:nvPr/>
        </p:nvSpPr>
        <p:spPr>
          <a:xfrm>
            <a:off x="3279264" y="4523585"/>
            <a:ext cx="2317200" cy="3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Oswald"/>
                <a:ea typeface="Oswald"/>
                <a:cs typeface="Oswald"/>
                <a:sym typeface="Oswald"/>
              </a:rPr>
              <a:t>H</a:t>
            </a:r>
            <a:r>
              <a:rPr lang="en" sz="1800" dirty="0">
                <a:solidFill>
                  <a:schemeClr val="dk1"/>
                </a:solidFill>
                <a:latin typeface="Oswald"/>
                <a:ea typeface="Oswald"/>
                <a:cs typeface="Oswald"/>
                <a:sym typeface="Oswald"/>
              </a:rPr>
              <a:t>ình 1. Cluster Index</a:t>
            </a:r>
            <a:endParaRPr sz="1800" dirty="0">
              <a:solidFill>
                <a:schemeClr val="dk1"/>
              </a:solidFill>
              <a:latin typeface="Oswald"/>
              <a:ea typeface="Oswald"/>
              <a:cs typeface="Oswald"/>
              <a:sym typeface="Oswald"/>
            </a:endParaRPr>
          </a:p>
        </p:txBody>
      </p:sp>
      <p:sp>
        <p:nvSpPr>
          <p:cNvPr id="5" name="Rectangle 4">
            <a:extLst>
              <a:ext uri="{FF2B5EF4-FFF2-40B4-BE49-F238E27FC236}">
                <a16:creationId xmlns:a16="http://schemas.microsoft.com/office/drawing/2014/main" id="{C9D4296B-FE76-B2C3-91B3-CAE96ECB8291}"/>
              </a:ext>
            </a:extLst>
          </p:cNvPr>
          <p:cNvSpPr/>
          <p:nvPr/>
        </p:nvSpPr>
        <p:spPr>
          <a:xfrm>
            <a:off x="920496" y="1669950"/>
            <a:ext cx="7303008" cy="2705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79C2300F-64F7-CB72-B535-6467027E95F0}"/>
              </a:ext>
            </a:extLst>
          </p:cNvPr>
          <p:cNvPicPr>
            <a:picLocks noChangeAspect="1"/>
          </p:cNvPicPr>
          <p:nvPr/>
        </p:nvPicPr>
        <p:blipFill>
          <a:blip r:embed="rId3"/>
          <a:stretch>
            <a:fillRect/>
          </a:stretch>
        </p:blipFill>
        <p:spPr>
          <a:xfrm>
            <a:off x="795504" y="1521715"/>
            <a:ext cx="7284720" cy="27584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618"/>
        <p:cNvGrpSpPr/>
        <p:nvPr/>
      </p:nvGrpSpPr>
      <p:grpSpPr>
        <a:xfrm>
          <a:off x="0" y="0"/>
          <a:ext cx="0" cy="0"/>
          <a:chOff x="0" y="0"/>
          <a:chExt cx="0" cy="0"/>
        </a:xfrm>
      </p:grpSpPr>
      <p:sp>
        <p:nvSpPr>
          <p:cNvPr id="1619" name="Google Shape;1619;p6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620" name="Google Shape;1620;p6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VECTORS</a:t>
            </a:r>
            <a:endParaRPr b="1"/>
          </a:p>
          <a:p>
            <a:pPr marL="457200" marR="50800" lvl="0" indent="-304800" algn="l" rtl="0">
              <a:lnSpc>
                <a:spcPct val="100000"/>
              </a:lnSpc>
              <a:spcBef>
                <a:spcPts val="1600"/>
              </a:spcBef>
              <a:spcAft>
                <a:spcPts val="0"/>
              </a:spcAft>
              <a:buSzPts val="1200"/>
              <a:buFont typeface="Roboto"/>
              <a:buChar char="●"/>
            </a:pPr>
            <a:r>
              <a:rPr lang="en">
                <a:solidFill>
                  <a:schemeClr val="hlink"/>
                </a:solidFill>
                <a:uFill>
                  <a:noFill/>
                </a:uFill>
                <a:hlinkClick r:id="rId3"/>
              </a:rPr>
              <a:t>Modern web design concept with flat style</a:t>
            </a:r>
            <a:endParaRPr/>
          </a:p>
          <a:p>
            <a:pPr marL="457200" marR="50800" lvl="0" indent="-304800" algn="l" rtl="0">
              <a:lnSpc>
                <a:spcPct val="100000"/>
              </a:lnSpc>
              <a:spcBef>
                <a:spcPts val="0"/>
              </a:spcBef>
              <a:spcAft>
                <a:spcPts val="0"/>
              </a:spcAft>
              <a:buSzPts val="1200"/>
              <a:buFont typeface="Roboto"/>
              <a:buChar char="●"/>
            </a:pPr>
            <a:r>
              <a:rPr lang="en">
                <a:solidFill>
                  <a:schemeClr val="hlink"/>
                </a:solidFill>
                <a:uFill>
                  <a:noFill/>
                </a:uFill>
                <a:hlinkClick r:id="rId4"/>
              </a:rPr>
              <a:t>App development concept with flat design</a:t>
            </a:r>
            <a:endParaRPr/>
          </a:p>
          <a:p>
            <a:pPr marL="457200" marR="50800" lvl="0" indent="-304800" algn="l" rtl="0">
              <a:lnSpc>
                <a:spcPct val="100000"/>
              </a:lnSpc>
              <a:spcBef>
                <a:spcPts val="0"/>
              </a:spcBef>
              <a:spcAft>
                <a:spcPts val="0"/>
              </a:spcAft>
              <a:buSzPts val="1200"/>
              <a:buFont typeface="Roboto"/>
              <a:buChar char="●"/>
            </a:pPr>
            <a:r>
              <a:rPr lang="en">
                <a:solidFill>
                  <a:schemeClr val="hlink"/>
                </a:solidFill>
                <a:uFill>
                  <a:noFill/>
                </a:uFill>
                <a:hlinkClick r:id="rId5"/>
              </a:rPr>
              <a:t>Graphic design idea concept</a:t>
            </a:r>
            <a:endParaRPr/>
          </a:p>
          <a:p>
            <a:pPr marL="457200" marR="50800" lvl="0" indent="0" algn="l" rtl="0">
              <a:lnSpc>
                <a:spcPct val="100000"/>
              </a:lnSpc>
              <a:spcBef>
                <a:spcPts val="0"/>
              </a:spcBef>
              <a:spcAft>
                <a:spcPts val="0"/>
              </a:spcAft>
              <a:buNone/>
            </a:pPr>
            <a:endParaRPr/>
          </a:p>
          <a:p>
            <a:pPr marL="0" lvl="0" indent="0" algn="l" rtl="0">
              <a:spcBef>
                <a:spcPts val="0"/>
              </a:spcBef>
              <a:spcAft>
                <a:spcPts val="0"/>
              </a:spcAft>
              <a:buNone/>
            </a:pPr>
            <a:endParaRPr b="1"/>
          </a:p>
          <a:p>
            <a:pPr marL="0" lvl="0" indent="0" algn="l" rtl="0">
              <a:spcBef>
                <a:spcPts val="1600"/>
              </a:spcBef>
              <a:spcAft>
                <a:spcPts val="0"/>
              </a:spcAft>
              <a:buNone/>
            </a:pPr>
            <a:r>
              <a:rPr lang="en" b="1"/>
              <a:t>PHOTOS</a:t>
            </a:r>
            <a:endParaRPr b="1"/>
          </a:p>
          <a:p>
            <a:pPr marL="457200" marR="50800" lvl="0" indent="-304800" algn="l" rtl="0">
              <a:lnSpc>
                <a:spcPct val="100000"/>
              </a:lnSpc>
              <a:spcBef>
                <a:spcPts val="1600"/>
              </a:spcBef>
              <a:spcAft>
                <a:spcPts val="0"/>
              </a:spcAft>
              <a:buSzPts val="1200"/>
              <a:buFont typeface="Roboto"/>
              <a:buChar char="●"/>
            </a:pPr>
            <a:r>
              <a:rPr lang="en">
                <a:uFill>
                  <a:noFill/>
                </a:uFill>
                <a:hlinkClick r:id="rId6"/>
              </a:rPr>
              <a:t>Workers in the office during pandemic wearing medical masks</a:t>
            </a:r>
            <a:endParaRPr/>
          </a:p>
          <a:p>
            <a:pPr marL="457200" marR="50800" lvl="0" indent="-304800" algn="l" rtl="0">
              <a:lnSpc>
                <a:spcPct val="100000"/>
              </a:lnSpc>
              <a:spcBef>
                <a:spcPts val="0"/>
              </a:spcBef>
              <a:spcAft>
                <a:spcPts val="0"/>
              </a:spcAft>
              <a:buSzPts val="1200"/>
              <a:buFont typeface="Roboto"/>
              <a:buChar char="●"/>
            </a:pPr>
            <a:r>
              <a:rPr lang="en">
                <a:uFill>
                  <a:noFill/>
                </a:uFill>
                <a:hlinkClick r:id="rId7"/>
              </a:rPr>
              <a:t>People in the office working during pandemic with masks on</a:t>
            </a:r>
            <a:endParaRPr/>
          </a:p>
          <a:p>
            <a:pPr marL="457200" marR="50800" lvl="0" indent="-304800" algn="l" rtl="0">
              <a:lnSpc>
                <a:spcPct val="100000"/>
              </a:lnSpc>
              <a:spcBef>
                <a:spcPts val="0"/>
              </a:spcBef>
              <a:spcAft>
                <a:spcPts val="0"/>
              </a:spcAft>
              <a:buSzPts val="1200"/>
              <a:buFont typeface="Roboto"/>
              <a:buChar char="●"/>
            </a:pPr>
            <a:r>
              <a:rPr lang="en">
                <a:uFill>
                  <a:noFill/>
                </a:uFill>
                <a:hlinkClick r:id="rId8"/>
              </a:rPr>
              <a:t>Young man with laptop and headphones</a:t>
            </a:r>
            <a:endParaRPr/>
          </a:p>
          <a:p>
            <a:pPr marL="457200" marR="50800" lvl="0" indent="-304800" algn="l" rtl="0">
              <a:lnSpc>
                <a:spcPct val="100000"/>
              </a:lnSpc>
              <a:spcBef>
                <a:spcPts val="0"/>
              </a:spcBef>
              <a:spcAft>
                <a:spcPts val="0"/>
              </a:spcAft>
              <a:buSzPts val="1200"/>
              <a:buFont typeface="Roboto"/>
              <a:buChar char="●"/>
            </a:pPr>
            <a:r>
              <a:rPr lang="en">
                <a:uFill>
                  <a:noFill/>
                </a:uFill>
                <a:hlinkClick r:id="rId9"/>
              </a:rPr>
              <a:t>Asian woman using laptop</a:t>
            </a:r>
            <a:endParaRPr/>
          </a:p>
          <a:p>
            <a:pPr marL="457200" marR="50800" lvl="0" indent="-304800" algn="l" rtl="0">
              <a:lnSpc>
                <a:spcPct val="100000"/>
              </a:lnSpc>
              <a:spcBef>
                <a:spcPts val="0"/>
              </a:spcBef>
              <a:spcAft>
                <a:spcPts val="0"/>
              </a:spcAft>
              <a:buSzPts val="1200"/>
              <a:buFont typeface="Roboto"/>
              <a:buChar char="●"/>
            </a:pPr>
            <a:r>
              <a:rPr lang="en">
                <a:uFill>
                  <a:noFill/>
                </a:uFill>
                <a:hlinkClick r:id="rId10"/>
              </a:rPr>
              <a:t>Young girl speaking on the phone in the office </a:t>
            </a:r>
            <a:endParaRPr/>
          </a:p>
          <a:p>
            <a:pPr marL="457200" marR="50800" lvl="0" indent="-304800" algn="l" rtl="0">
              <a:lnSpc>
                <a:spcPct val="100000"/>
              </a:lnSpc>
              <a:spcBef>
                <a:spcPts val="0"/>
              </a:spcBef>
              <a:spcAft>
                <a:spcPts val="0"/>
              </a:spcAft>
              <a:buSzPts val="1200"/>
              <a:buFont typeface="Roboto"/>
              <a:buChar char="●"/>
            </a:pPr>
            <a:r>
              <a:rPr lang="en">
                <a:uFill>
                  <a:noFill/>
                </a:uFill>
                <a:hlinkClick r:id="rId11"/>
              </a:rPr>
              <a:t>Modern woman using laptop</a:t>
            </a:r>
            <a:endParaRPr/>
          </a:p>
          <a:p>
            <a:pPr marL="457200" marR="50800" lvl="0" indent="-304800" algn="l" rtl="0">
              <a:lnSpc>
                <a:spcPct val="100000"/>
              </a:lnSpc>
              <a:spcBef>
                <a:spcPts val="0"/>
              </a:spcBef>
              <a:spcAft>
                <a:spcPts val="0"/>
              </a:spcAft>
              <a:buSzPts val="1200"/>
              <a:buFont typeface="Roboto"/>
              <a:buChar char="●"/>
            </a:pPr>
            <a:r>
              <a:rPr lang="en">
                <a:uFill>
                  <a:noFill/>
                </a:uFill>
                <a:hlinkClick r:id="rId12"/>
              </a:rPr>
              <a:t>Cute young woman working on a laptop</a:t>
            </a:r>
            <a:endParaRPr/>
          </a:p>
          <a:p>
            <a:pPr marL="457200" lvl="0" indent="0" algn="l" rtl="0">
              <a:spcBef>
                <a:spcPts val="0"/>
              </a:spcBef>
              <a:spcAft>
                <a:spcPts val="0"/>
              </a:spcAft>
              <a:buNone/>
            </a:pPr>
            <a:endParaRPr sz="1100"/>
          </a:p>
          <a:p>
            <a:pPr marL="0" lvl="0" indent="0" algn="l" rtl="0">
              <a:spcBef>
                <a:spcPts val="1600"/>
              </a:spcBef>
              <a:spcAft>
                <a:spcPts val="1600"/>
              </a:spcAft>
              <a:buNone/>
            </a:pP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624"/>
        <p:cNvGrpSpPr/>
        <p:nvPr/>
      </p:nvGrpSpPr>
      <p:grpSpPr>
        <a:xfrm>
          <a:off x="0" y="0"/>
          <a:ext cx="0" cy="0"/>
          <a:chOff x="0" y="0"/>
          <a:chExt cx="0" cy="0"/>
        </a:xfrm>
      </p:grpSpPr>
      <p:sp>
        <p:nvSpPr>
          <p:cNvPr id="1625" name="Google Shape;1625;p6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626" name="Google Shape;1626;p65"/>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VECTORS</a:t>
            </a:r>
            <a:endParaRPr b="1"/>
          </a:p>
          <a:p>
            <a:pPr marL="457200" marR="50800" lvl="0" indent="-304800" algn="l" rtl="0">
              <a:lnSpc>
                <a:spcPct val="100000"/>
              </a:lnSpc>
              <a:spcBef>
                <a:spcPts val="2400"/>
              </a:spcBef>
              <a:spcAft>
                <a:spcPts val="0"/>
              </a:spcAft>
              <a:buSzPts val="1200"/>
              <a:buFont typeface="Roboto"/>
              <a:buChar char="●"/>
            </a:pPr>
            <a:r>
              <a:rPr lang="en">
                <a:solidFill>
                  <a:schemeClr val="hlink"/>
                </a:solidFill>
                <a:uFill>
                  <a:noFill/>
                </a:uFill>
                <a:hlinkClick r:id="rId3"/>
              </a:rPr>
              <a:t>Concepto de programadores con diseño plano</a:t>
            </a:r>
            <a:endParaRPr>
              <a:solidFill>
                <a:srgbClr val="374957"/>
              </a:solidFill>
            </a:endParaRPr>
          </a:p>
          <a:p>
            <a:pPr marL="457200" lvl="0" indent="-304800" algn="l" rtl="0">
              <a:lnSpc>
                <a:spcPct val="100000"/>
              </a:lnSpc>
              <a:spcBef>
                <a:spcPts val="0"/>
              </a:spcBef>
              <a:spcAft>
                <a:spcPts val="0"/>
              </a:spcAft>
              <a:buSzPts val="1200"/>
              <a:buFont typeface="Roboto"/>
              <a:buChar char="●"/>
            </a:pPr>
            <a:r>
              <a:rPr lang="en">
                <a:solidFill>
                  <a:schemeClr val="hlink"/>
                </a:solidFill>
                <a:uFill>
                  <a:noFill/>
                </a:uFill>
                <a:hlinkClick r:id="rId4"/>
              </a:rPr>
              <a:t>Software Development free icon</a:t>
            </a:r>
            <a:endParaRPr>
              <a:solidFill>
                <a:srgbClr val="374957"/>
              </a:solidFill>
            </a:endParaRPr>
          </a:p>
          <a:p>
            <a:pPr marL="457200" lvl="0" indent="-304800" algn="l" rtl="0">
              <a:lnSpc>
                <a:spcPct val="100000"/>
              </a:lnSpc>
              <a:spcBef>
                <a:spcPts val="0"/>
              </a:spcBef>
              <a:spcAft>
                <a:spcPts val="0"/>
              </a:spcAft>
              <a:buSzPts val="1200"/>
              <a:buFont typeface="Roboto"/>
              <a:buChar char="●"/>
            </a:pPr>
            <a:r>
              <a:rPr lang="en">
                <a:solidFill>
                  <a:schemeClr val="hlink"/>
                </a:solidFill>
                <a:uFill>
                  <a:noFill/>
                </a:uFill>
                <a:hlinkClick r:id="rId5"/>
              </a:rPr>
              <a:t>Programming free icon</a:t>
            </a:r>
            <a:endParaRPr>
              <a:solidFill>
                <a:srgbClr val="374957"/>
              </a:solidFill>
            </a:endParaRPr>
          </a:p>
          <a:p>
            <a:pPr marL="457200" lvl="0" indent="-304800" algn="l" rtl="0">
              <a:lnSpc>
                <a:spcPct val="100000"/>
              </a:lnSpc>
              <a:spcBef>
                <a:spcPts val="0"/>
              </a:spcBef>
              <a:spcAft>
                <a:spcPts val="0"/>
              </a:spcAft>
              <a:buSzPts val="1200"/>
              <a:buFont typeface="Roboto"/>
              <a:buChar char="●"/>
            </a:pPr>
            <a:r>
              <a:rPr lang="en">
                <a:solidFill>
                  <a:schemeClr val="hlink"/>
                </a:solidFill>
                <a:uFill>
                  <a:noFill/>
                </a:uFill>
                <a:hlinkClick r:id="rId6"/>
              </a:rPr>
              <a:t>Layout free icon</a:t>
            </a:r>
            <a:endParaRPr>
              <a:solidFill>
                <a:srgbClr val="374957"/>
              </a:solidFill>
            </a:endParaRPr>
          </a:p>
          <a:p>
            <a:pPr marL="457200" lvl="0" indent="-304800" algn="l" rtl="0">
              <a:lnSpc>
                <a:spcPct val="100000"/>
              </a:lnSpc>
              <a:spcBef>
                <a:spcPts val="0"/>
              </a:spcBef>
              <a:spcAft>
                <a:spcPts val="0"/>
              </a:spcAft>
              <a:buSzPts val="1200"/>
              <a:buFont typeface="Roboto"/>
              <a:buChar char="●"/>
            </a:pPr>
            <a:r>
              <a:rPr lang="en">
                <a:solidFill>
                  <a:schemeClr val="hlink"/>
                </a:solidFill>
                <a:uFill>
                  <a:noFill/>
                </a:uFill>
                <a:hlinkClick r:id="rId7"/>
              </a:rPr>
              <a:t>Project free icon</a:t>
            </a:r>
            <a:endParaRPr>
              <a:solidFill>
                <a:srgbClr val="374957"/>
              </a:solidFill>
            </a:endParaRPr>
          </a:p>
          <a:p>
            <a:pPr marL="457200" lvl="0" indent="-304800" algn="l" rtl="0">
              <a:lnSpc>
                <a:spcPct val="100000"/>
              </a:lnSpc>
              <a:spcBef>
                <a:spcPts val="0"/>
              </a:spcBef>
              <a:spcAft>
                <a:spcPts val="0"/>
              </a:spcAft>
              <a:buSzPts val="1200"/>
              <a:buFont typeface="Roboto"/>
              <a:buChar char="●"/>
            </a:pPr>
            <a:r>
              <a:rPr lang="en">
                <a:solidFill>
                  <a:schemeClr val="hlink"/>
                </a:solidFill>
                <a:uFill>
                  <a:noFill/>
                </a:uFill>
                <a:hlinkClick r:id="rId8"/>
              </a:rPr>
              <a:t>Planning free icon</a:t>
            </a:r>
            <a:endParaRPr/>
          </a:p>
          <a:p>
            <a:pPr marL="0" lvl="0" indent="0" algn="l" rtl="0">
              <a:spcBef>
                <a:spcPts val="600"/>
              </a:spcBef>
              <a:spcAft>
                <a:spcPts val="0"/>
              </a:spcAft>
              <a:buNone/>
            </a:pPr>
            <a:endParaRPr b="1"/>
          </a:p>
          <a:p>
            <a:pPr marL="0" lvl="0" indent="0" algn="l" rtl="0">
              <a:spcBef>
                <a:spcPts val="1600"/>
              </a:spcBef>
              <a:spcAft>
                <a:spcPts val="0"/>
              </a:spcAft>
              <a:buNone/>
            </a:pPr>
            <a:r>
              <a:rPr lang="en" b="1"/>
              <a:t>PHOTOS</a:t>
            </a:r>
            <a:endParaRPr b="1"/>
          </a:p>
          <a:p>
            <a:pPr marL="457200" lvl="0" indent="-304800" algn="l" rtl="0">
              <a:spcBef>
                <a:spcPts val="1600"/>
              </a:spcBef>
              <a:spcAft>
                <a:spcPts val="0"/>
              </a:spcAft>
              <a:buSzPts val="1200"/>
              <a:buChar char="●"/>
            </a:pPr>
            <a:r>
              <a:rPr lang="en">
                <a:uFill>
                  <a:noFill/>
                </a:uFill>
                <a:hlinkClick r:id="rId9"/>
              </a:rPr>
              <a:t>Co workers wearing face mask at the office</a:t>
            </a:r>
            <a:endParaRPr/>
          </a:p>
          <a:p>
            <a:pPr marL="457200" lvl="0" indent="-304800" algn="l" rtl="0">
              <a:spcBef>
                <a:spcPts val="0"/>
              </a:spcBef>
              <a:spcAft>
                <a:spcPts val="0"/>
              </a:spcAft>
              <a:buSzPts val="1200"/>
              <a:buChar char="●"/>
            </a:pPr>
            <a:r>
              <a:rPr lang="en">
                <a:uFill>
                  <a:noFill/>
                </a:uFill>
                <a:hlinkClick r:id="rId10"/>
              </a:rPr>
              <a:t>Man working on laptop in the office</a:t>
            </a:r>
            <a:endParaRPr/>
          </a:p>
          <a:p>
            <a:pPr marL="457200" lvl="0" indent="-304800" algn="l" rtl="0">
              <a:spcBef>
                <a:spcPts val="0"/>
              </a:spcBef>
              <a:spcAft>
                <a:spcPts val="0"/>
              </a:spcAft>
              <a:buSzPts val="1200"/>
              <a:buChar char="●"/>
            </a:pPr>
            <a:r>
              <a:rPr lang="en">
                <a:uFill>
                  <a:noFill/>
                </a:uFill>
                <a:hlinkClick r:id="rId11"/>
              </a:rPr>
              <a:t>Young woman working on laptop</a:t>
            </a:r>
            <a:endParaRPr/>
          </a:p>
          <a:p>
            <a:pPr marL="457200" lvl="0" indent="-304800" algn="l" rtl="0">
              <a:spcBef>
                <a:spcPts val="0"/>
              </a:spcBef>
              <a:spcAft>
                <a:spcPts val="0"/>
              </a:spcAft>
              <a:buSzPts val="1200"/>
              <a:buChar char="●"/>
            </a:pPr>
            <a:r>
              <a:rPr lang="en">
                <a:uFill>
                  <a:noFill/>
                </a:uFill>
                <a:hlinkClick r:id="rId12"/>
              </a:rPr>
              <a:t>Business woman typing on laptop keyboard</a:t>
            </a:r>
            <a:endParaRPr sz="13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30"/>
        <p:cNvGrpSpPr/>
        <p:nvPr/>
      </p:nvGrpSpPr>
      <p:grpSpPr>
        <a:xfrm>
          <a:off x="0" y="0"/>
          <a:ext cx="0" cy="0"/>
          <a:chOff x="0" y="0"/>
          <a:chExt cx="0" cy="0"/>
        </a:xfrm>
      </p:grpSpPr>
      <p:sp>
        <p:nvSpPr>
          <p:cNvPr id="1631" name="Google Shape;1631;p6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632" name="Google Shape;1632;p6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633" name="Google Shape;1633;p6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37"/>
        <p:cNvGrpSpPr/>
        <p:nvPr/>
      </p:nvGrpSpPr>
      <p:grpSpPr>
        <a:xfrm>
          <a:off x="0" y="0"/>
          <a:ext cx="0" cy="0"/>
          <a:chOff x="0" y="0"/>
          <a:chExt cx="0" cy="0"/>
        </a:xfrm>
      </p:grpSpPr>
      <p:sp>
        <p:nvSpPr>
          <p:cNvPr id="1638" name="Google Shape;1638;p6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639" name="Google Shape;1639;p6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640" name="Google Shape;1640;p6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4"/>
        <p:cNvGrpSpPr/>
        <p:nvPr/>
      </p:nvGrpSpPr>
      <p:grpSpPr>
        <a:xfrm>
          <a:off x="0" y="0"/>
          <a:ext cx="0" cy="0"/>
          <a:chOff x="0" y="0"/>
          <a:chExt cx="0" cy="0"/>
        </a:xfrm>
      </p:grpSpPr>
      <p:sp>
        <p:nvSpPr>
          <p:cNvPr id="1645" name="Google Shape;1645;p68"/>
          <p:cNvSpPr txBox="1">
            <a:spLocks noGrp="1"/>
          </p:cNvSpPr>
          <p:nvPr>
            <p:ph type="title" idx="4294967295"/>
          </p:nvPr>
        </p:nvSpPr>
        <p:spPr>
          <a:xfrm>
            <a:off x="1048350" y="8020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646" name="Google Shape;1646;p68"/>
          <p:cNvSpPr txBox="1">
            <a:spLocks noGrp="1"/>
          </p:cNvSpPr>
          <p:nvPr>
            <p:ph type="body" idx="4294967295"/>
          </p:nvPr>
        </p:nvSpPr>
        <p:spPr>
          <a:xfrm>
            <a:off x="1068100" y="13054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647" name="Google Shape;1647;p68"/>
          <p:cNvSpPr txBox="1">
            <a:spLocks noGrp="1"/>
          </p:cNvSpPr>
          <p:nvPr>
            <p:ph type="body" idx="4294967295"/>
          </p:nvPr>
        </p:nvSpPr>
        <p:spPr>
          <a:xfrm>
            <a:off x="1068100" y="17666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Oswald</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https://fonts.google.com/specimen/Oswald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(https://fonts.google.com/specimen/Roboto)</a:t>
            </a:r>
            <a:endParaRPr>
              <a:solidFill>
                <a:schemeClr val="lt1"/>
              </a:solidFill>
              <a:latin typeface="Arial"/>
              <a:ea typeface="Arial"/>
              <a:cs typeface="Arial"/>
              <a:sym typeface="Arial"/>
            </a:endParaRPr>
          </a:p>
        </p:txBody>
      </p:sp>
      <p:sp>
        <p:nvSpPr>
          <p:cNvPr id="1648" name="Google Shape;1648;p68"/>
          <p:cNvSpPr/>
          <p:nvPr/>
        </p:nvSpPr>
        <p:spPr>
          <a:xfrm>
            <a:off x="1932363" y="3271463"/>
            <a:ext cx="791400" cy="754200"/>
          </a:xfrm>
          <a:prstGeom prst="roundRect">
            <a:avLst>
              <a:gd name="adj" fmla="val 16667"/>
            </a:avLst>
          </a:prstGeom>
          <a:solidFill>
            <a:srgbClr val="C8AE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49" name="Google Shape;1649;p68"/>
          <p:cNvSpPr txBox="1"/>
          <p:nvPr/>
        </p:nvSpPr>
        <p:spPr>
          <a:xfrm>
            <a:off x="1932363"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#c8aef8</a:t>
            </a:r>
            <a:endParaRPr sz="1000"/>
          </a:p>
        </p:txBody>
      </p:sp>
      <p:sp>
        <p:nvSpPr>
          <p:cNvPr id="1650" name="Google Shape;1650;p68"/>
          <p:cNvSpPr/>
          <p:nvPr/>
        </p:nvSpPr>
        <p:spPr>
          <a:xfrm>
            <a:off x="1026875" y="3271463"/>
            <a:ext cx="791400" cy="754200"/>
          </a:xfrm>
          <a:prstGeom prst="roundRect">
            <a:avLst>
              <a:gd name="adj" fmla="val 16667"/>
            </a:avLst>
          </a:prstGeom>
          <a:solidFill>
            <a:srgbClr val="CEF3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1" name="Google Shape;1651;p68"/>
          <p:cNvSpPr txBox="1"/>
          <p:nvPr/>
        </p:nvSpPr>
        <p:spPr>
          <a:xfrm>
            <a:off x="1026875"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#cef3f5</a:t>
            </a:r>
            <a:endParaRPr sz="1000"/>
          </a:p>
        </p:txBody>
      </p:sp>
      <p:sp>
        <p:nvSpPr>
          <p:cNvPr id="1652" name="Google Shape;1652;p68"/>
          <p:cNvSpPr/>
          <p:nvPr/>
        </p:nvSpPr>
        <p:spPr>
          <a:xfrm>
            <a:off x="2837825" y="3271463"/>
            <a:ext cx="791400" cy="754200"/>
          </a:xfrm>
          <a:prstGeom prst="roundRect">
            <a:avLst>
              <a:gd name="adj" fmla="val 16667"/>
            </a:avLst>
          </a:prstGeom>
          <a:solidFill>
            <a:srgbClr val="878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3" name="Google Shape;1653;p68"/>
          <p:cNvSpPr txBox="1"/>
          <p:nvPr/>
        </p:nvSpPr>
        <p:spPr>
          <a:xfrm>
            <a:off x="2837825"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#878fff</a:t>
            </a:r>
            <a:endParaRPr sz="1000"/>
          </a:p>
        </p:txBody>
      </p:sp>
      <p:sp>
        <p:nvSpPr>
          <p:cNvPr id="1654" name="Google Shape;1654;p68"/>
          <p:cNvSpPr/>
          <p:nvPr/>
        </p:nvSpPr>
        <p:spPr>
          <a:xfrm>
            <a:off x="3743300" y="3271463"/>
            <a:ext cx="791400" cy="754200"/>
          </a:xfrm>
          <a:prstGeom prst="roundRect">
            <a:avLst>
              <a:gd name="adj" fmla="val 16667"/>
            </a:avLst>
          </a:prstGeom>
          <a:solidFill>
            <a:srgbClr val="9154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5" name="Google Shape;1655;p68"/>
          <p:cNvSpPr txBox="1"/>
          <p:nvPr/>
        </p:nvSpPr>
        <p:spPr>
          <a:xfrm>
            <a:off x="3743300"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#9154f8</a:t>
            </a:r>
            <a:endParaRPr sz="1000"/>
          </a:p>
        </p:txBody>
      </p:sp>
      <p:sp>
        <p:nvSpPr>
          <p:cNvPr id="1656" name="Google Shape;1656;p68"/>
          <p:cNvSpPr/>
          <p:nvPr/>
        </p:nvSpPr>
        <p:spPr>
          <a:xfrm>
            <a:off x="4648775" y="3271463"/>
            <a:ext cx="791400" cy="754200"/>
          </a:xfrm>
          <a:prstGeom prst="roundRect">
            <a:avLst>
              <a:gd name="adj" fmla="val 16667"/>
            </a:avLst>
          </a:prstGeom>
          <a:solidFill>
            <a:srgbClr val="35C2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7" name="Google Shape;1657;p68"/>
          <p:cNvSpPr txBox="1"/>
          <p:nvPr/>
        </p:nvSpPr>
        <p:spPr>
          <a:xfrm>
            <a:off x="4648775"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#35c2df</a:t>
            </a:r>
            <a:endParaRPr sz="1000"/>
          </a:p>
        </p:txBody>
      </p:sp>
      <p:sp>
        <p:nvSpPr>
          <p:cNvPr id="1658" name="Google Shape;1658;p68"/>
          <p:cNvSpPr/>
          <p:nvPr/>
        </p:nvSpPr>
        <p:spPr>
          <a:xfrm>
            <a:off x="5554250" y="3271463"/>
            <a:ext cx="791400" cy="754200"/>
          </a:xfrm>
          <a:prstGeom prst="roundRect">
            <a:avLst>
              <a:gd name="adj" fmla="val 16667"/>
            </a:avLst>
          </a:prstGeom>
          <a:solidFill>
            <a:srgbClr val="CA7B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9" name="Google Shape;1659;p68"/>
          <p:cNvSpPr txBox="1"/>
          <p:nvPr/>
        </p:nvSpPr>
        <p:spPr>
          <a:xfrm>
            <a:off x="5554250"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#ca7beb</a:t>
            </a:r>
            <a:endParaRPr sz="1000"/>
          </a:p>
        </p:txBody>
      </p:sp>
      <p:sp>
        <p:nvSpPr>
          <p:cNvPr id="1660" name="Google Shape;1660;p68"/>
          <p:cNvSpPr/>
          <p:nvPr/>
        </p:nvSpPr>
        <p:spPr>
          <a:xfrm>
            <a:off x="6459725" y="3271463"/>
            <a:ext cx="791400" cy="754200"/>
          </a:xfrm>
          <a:prstGeom prst="roundRect">
            <a:avLst>
              <a:gd name="adj" fmla="val 16667"/>
            </a:avLst>
          </a:prstGeom>
          <a:solidFill>
            <a:srgbClr val="972C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1" name="Google Shape;1661;p68"/>
          <p:cNvSpPr txBox="1"/>
          <p:nvPr/>
        </p:nvSpPr>
        <p:spPr>
          <a:xfrm>
            <a:off x="6459725"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#972cb4</a:t>
            </a:r>
            <a:endParaRPr sz="1000"/>
          </a:p>
        </p:txBody>
      </p:sp>
      <p:sp>
        <p:nvSpPr>
          <p:cNvPr id="1662" name="Google Shape;1662;p68"/>
          <p:cNvSpPr/>
          <p:nvPr/>
        </p:nvSpPr>
        <p:spPr>
          <a:xfrm>
            <a:off x="7365200" y="3271463"/>
            <a:ext cx="791400" cy="754200"/>
          </a:xfrm>
          <a:prstGeom prst="roundRect">
            <a:avLst>
              <a:gd name="adj" fmla="val 16667"/>
            </a:avLst>
          </a:prstGeom>
          <a:solidFill>
            <a:srgbClr val="0A1D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8"/>
          <p:cNvSpPr txBox="1"/>
          <p:nvPr/>
        </p:nvSpPr>
        <p:spPr>
          <a:xfrm>
            <a:off x="7365200" y="342851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#0a1d42</a:t>
            </a:r>
            <a:endParaRPr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a:extLst>
            <a:ext uri="{FF2B5EF4-FFF2-40B4-BE49-F238E27FC236}">
              <a16:creationId xmlns:a16="http://schemas.microsoft.com/office/drawing/2014/main" id="{D923E1A8-8E28-8D42-4A47-675CAC55878A}"/>
            </a:ext>
          </a:extLst>
        </p:cNvPr>
        <p:cNvGrpSpPr/>
        <p:nvPr/>
      </p:nvGrpSpPr>
      <p:grpSpPr>
        <a:xfrm>
          <a:off x="0" y="0"/>
          <a:ext cx="0" cy="0"/>
          <a:chOff x="0" y="0"/>
          <a:chExt cx="0" cy="0"/>
        </a:xfrm>
      </p:grpSpPr>
      <p:sp>
        <p:nvSpPr>
          <p:cNvPr id="741" name="Google Shape;741;p32">
            <a:extLst>
              <a:ext uri="{FF2B5EF4-FFF2-40B4-BE49-F238E27FC236}">
                <a16:creationId xmlns:a16="http://schemas.microsoft.com/office/drawing/2014/main" id="{89D27E02-F372-623C-F3A4-5F06EE3901A5}"/>
              </a:ext>
            </a:extLst>
          </p:cNvPr>
          <p:cNvSpPr txBox="1">
            <a:spLocks noGrp="1"/>
          </p:cNvSpPr>
          <p:nvPr>
            <p:ph type="body" idx="1"/>
          </p:nvPr>
        </p:nvSpPr>
        <p:spPr>
          <a:xfrm>
            <a:off x="713232" y="268278"/>
            <a:ext cx="8156448" cy="1803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800" b="1" dirty="0" err="1"/>
              <a:t>Điều</a:t>
            </a:r>
            <a:r>
              <a:rPr lang="en-US" sz="1800" b="1" dirty="0"/>
              <a:t> </a:t>
            </a:r>
            <a:r>
              <a:rPr lang="en-US" sz="1800" b="1" dirty="0" err="1"/>
              <a:t>kiện</a:t>
            </a:r>
            <a:r>
              <a:rPr lang="en-US" sz="1800" dirty="0"/>
              <a:t>: File </a:t>
            </a:r>
            <a:r>
              <a:rPr lang="en-US" sz="1800" dirty="0" err="1"/>
              <a:t>được</a:t>
            </a:r>
            <a:r>
              <a:rPr lang="en-US" sz="1800" dirty="0"/>
              <a:t> </a:t>
            </a:r>
            <a:r>
              <a:rPr lang="en-US" sz="1800" dirty="0" err="1"/>
              <a:t>sắp</a:t>
            </a:r>
            <a:r>
              <a:rPr lang="en-US" sz="1800" dirty="0"/>
              <a:t> </a:t>
            </a:r>
            <a:r>
              <a:rPr lang="en-US" sz="1800" dirty="0" err="1"/>
              <a:t>xếp</a:t>
            </a:r>
            <a:r>
              <a:rPr lang="en-US" sz="1800" dirty="0"/>
              <a:t> </a:t>
            </a:r>
            <a:r>
              <a:rPr lang="en-US" sz="1800" dirty="0" err="1"/>
              <a:t>theo</a:t>
            </a:r>
            <a:r>
              <a:rPr lang="en-US" sz="1800" dirty="0"/>
              <a:t> </a:t>
            </a:r>
            <a:r>
              <a:rPr lang="en-US" sz="1800" dirty="0" err="1"/>
              <a:t>thứ</a:t>
            </a:r>
            <a:r>
              <a:rPr lang="en-US" sz="1800" dirty="0"/>
              <a:t> </a:t>
            </a:r>
            <a:r>
              <a:rPr lang="en-US" sz="1800" dirty="0" err="1"/>
              <a:t>tự</a:t>
            </a:r>
            <a:r>
              <a:rPr lang="en-US" sz="1800" dirty="0"/>
              <a:t> </a:t>
            </a:r>
            <a:r>
              <a:rPr lang="en-US" sz="1800" dirty="0" err="1"/>
              <a:t>có</a:t>
            </a:r>
            <a:r>
              <a:rPr lang="en-US" sz="1800" dirty="0"/>
              <a:t> </a:t>
            </a:r>
            <a:r>
              <a:rPr lang="en-US" sz="1800" dirty="0" err="1"/>
              <a:t>cột</a:t>
            </a:r>
            <a:r>
              <a:rPr lang="en-US" sz="1800" dirty="0"/>
              <a:t> </a:t>
            </a:r>
            <a:r>
              <a:rPr lang="en-US" sz="1800" dirty="0" err="1"/>
              <a:t>có</a:t>
            </a:r>
            <a:r>
              <a:rPr lang="en-US" sz="1800" dirty="0"/>
              <a:t> index</a:t>
            </a:r>
          </a:p>
          <a:p>
            <a:pPr marL="0" lvl="0" indent="0" algn="just" rtl="0">
              <a:lnSpc>
                <a:spcPct val="150000"/>
              </a:lnSpc>
              <a:spcBef>
                <a:spcPts val="0"/>
              </a:spcBef>
              <a:spcAft>
                <a:spcPts val="0"/>
              </a:spcAft>
              <a:buNone/>
            </a:pPr>
            <a:r>
              <a:rPr lang="en-US" sz="1800" dirty="0"/>
              <a:t>Index </a:t>
            </a:r>
            <a:r>
              <a:rPr lang="en-US" sz="1800" dirty="0" err="1"/>
              <a:t>sẽ</a:t>
            </a:r>
            <a:r>
              <a:rPr lang="en-US" sz="1800" dirty="0"/>
              <a:t> </a:t>
            </a:r>
            <a:r>
              <a:rPr lang="en-US" sz="1800" dirty="0" err="1"/>
              <a:t>chứa</a:t>
            </a:r>
            <a:r>
              <a:rPr lang="en-US" sz="1800" dirty="0"/>
              <a:t> </a:t>
            </a:r>
            <a:r>
              <a:rPr lang="en-US" sz="1800" dirty="0" err="1"/>
              <a:t>các</a:t>
            </a:r>
            <a:r>
              <a:rPr lang="en-US" sz="1800" dirty="0"/>
              <a:t> </a:t>
            </a:r>
            <a:r>
              <a:rPr lang="en-US" sz="1800" dirty="0" err="1"/>
              <a:t>cặp</a:t>
            </a:r>
            <a:r>
              <a:rPr lang="en-US" sz="1800" dirty="0"/>
              <a:t> </a:t>
            </a:r>
            <a:r>
              <a:rPr lang="en-US" sz="1800" dirty="0" err="1"/>
              <a:t>giá</a:t>
            </a:r>
            <a:r>
              <a:rPr lang="en-US" sz="1800" dirty="0"/>
              <a:t> </a:t>
            </a:r>
            <a:r>
              <a:rPr lang="en-US" sz="1800" dirty="0" err="1"/>
              <a:t>trị</a:t>
            </a:r>
            <a:r>
              <a:rPr lang="en-US" sz="1800" dirty="0"/>
              <a:t>, </a:t>
            </a:r>
            <a:r>
              <a:rPr lang="en-US" sz="1800" dirty="0" err="1"/>
              <a:t>trong</a:t>
            </a:r>
            <a:r>
              <a:rPr lang="en-US" sz="1800" dirty="0"/>
              <a:t> </a:t>
            </a:r>
            <a:r>
              <a:rPr lang="en-US" sz="1800" dirty="0" err="1"/>
              <a:t>đó</a:t>
            </a:r>
            <a:r>
              <a:rPr lang="en-US" sz="1800" dirty="0"/>
              <a:t> bao </a:t>
            </a:r>
            <a:r>
              <a:rPr lang="en-US" sz="1800" dirty="0" err="1"/>
              <a:t>gồm</a:t>
            </a:r>
            <a:r>
              <a:rPr lang="en-US" sz="1800" dirty="0"/>
              <a:t>:</a:t>
            </a:r>
          </a:p>
          <a:p>
            <a:pPr marL="342900" lvl="0" indent="-342900" algn="just" rtl="0">
              <a:lnSpc>
                <a:spcPct val="150000"/>
              </a:lnSpc>
              <a:spcBef>
                <a:spcPts val="0"/>
              </a:spcBef>
              <a:spcAft>
                <a:spcPts val="0"/>
              </a:spcAft>
              <a:buFontTx/>
              <a:buChar char="-"/>
            </a:pPr>
            <a:r>
              <a:rPr lang="en-US" sz="1800" dirty="0" err="1"/>
              <a:t>Giá</a:t>
            </a:r>
            <a:r>
              <a:rPr lang="en-US" sz="1800" dirty="0"/>
              <a:t> </a:t>
            </a:r>
            <a:r>
              <a:rPr lang="en-US" sz="1800" dirty="0" err="1"/>
              <a:t>trị</a:t>
            </a:r>
            <a:r>
              <a:rPr lang="en-US" sz="1800" dirty="0"/>
              <a:t> (</a:t>
            </a:r>
            <a:r>
              <a:rPr lang="en-US" sz="1800" dirty="0" err="1"/>
              <a:t>không</a:t>
            </a:r>
            <a:r>
              <a:rPr lang="en-US" sz="1800" dirty="0"/>
              <a:t> </a:t>
            </a:r>
            <a:r>
              <a:rPr lang="en-US" sz="1800" dirty="0" err="1"/>
              <a:t>trùng</a:t>
            </a:r>
            <a:r>
              <a:rPr lang="en-US" sz="1800" dirty="0"/>
              <a:t> </a:t>
            </a:r>
            <a:r>
              <a:rPr lang="en-US" sz="1800" dirty="0" err="1"/>
              <a:t>lặp</a:t>
            </a:r>
            <a:r>
              <a:rPr lang="en-US" sz="1800" dirty="0"/>
              <a:t>) </a:t>
            </a:r>
            <a:r>
              <a:rPr lang="en-US" sz="1800" dirty="0" err="1"/>
              <a:t>lấy</a:t>
            </a:r>
            <a:r>
              <a:rPr lang="en-US" sz="1800" dirty="0"/>
              <a:t> </a:t>
            </a:r>
            <a:r>
              <a:rPr lang="en-US" sz="1800" dirty="0" err="1"/>
              <a:t>từ</a:t>
            </a:r>
            <a:r>
              <a:rPr lang="en-US" sz="1800" dirty="0"/>
              <a:t> </a:t>
            </a:r>
            <a:r>
              <a:rPr lang="en-US" sz="1800" dirty="0" err="1"/>
              <a:t>cột</a:t>
            </a:r>
            <a:r>
              <a:rPr lang="en-US" sz="1800" dirty="0"/>
              <a:t> </a:t>
            </a:r>
            <a:r>
              <a:rPr lang="en-US" sz="1800" dirty="0" err="1"/>
              <a:t>số</a:t>
            </a:r>
            <a:r>
              <a:rPr lang="en-US" sz="1800" dirty="0"/>
              <a:t> </a:t>
            </a:r>
            <a:r>
              <a:rPr lang="en-US" sz="1800" dirty="0" err="1"/>
              <a:t>tiền</a:t>
            </a:r>
            <a:endParaRPr lang="en-US" sz="1800" dirty="0"/>
          </a:p>
          <a:p>
            <a:pPr marL="342900" lvl="0" indent="-342900" algn="just" rtl="0">
              <a:lnSpc>
                <a:spcPct val="150000"/>
              </a:lnSpc>
              <a:spcBef>
                <a:spcPts val="0"/>
              </a:spcBef>
              <a:spcAft>
                <a:spcPts val="0"/>
              </a:spcAft>
              <a:buFontTx/>
              <a:buChar char="-"/>
            </a:pPr>
            <a:r>
              <a:rPr lang="en-US" sz="1800" dirty="0"/>
              <a:t>Con </a:t>
            </a:r>
            <a:r>
              <a:rPr lang="en-US" sz="1800" dirty="0" err="1"/>
              <a:t>trỏ</a:t>
            </a:r>
            <a:r>
              <a:rPr lang="en-US" sz="1800" dirty="0"/>
              <a:t> </a:t>
            </a:r>
            <a:r>
              <a:rPr lang="en-US" sz="1800" dirty="0" err="1"/>
              <a:t>đến</a:t>
            </a:r>
            <a:r>
              <a:rPr lang="en-US" sz="1800" dirty="0"/>
              <a:t> </a:t>
            </a:r>
            <a:r>
              <a:rPr lang="en-US" sz="1800" dirty="0" err="1"/>
              <a:t>hàng</a:t>
            </a:r>
            <a:r>
              <a:rPr lang="en-US" sz="1800" dirty="0"/>
              <a:t> </a:t>
            </a:r>
            <a:r>
              <a:rPr lang="en-US" sz="1800" dirty="0" err="1"/>
              <a:t>đầu</a:t>
            </a:r>
            <a:r>
              <a:rPr lang="en-US" sz="1800" dirty="0"/>
              <a:t> </a:t>
            </a:r>
            <a:r>
              <a:rPr lang="en-US" sz="1800" dirty="0" err="1"/>
              <a:t>tiên</a:t>
            </a:r>
            <a:r>
              <a:rPr lang="en-US" sz="1800" dirty="0"/>
              <a:t> </a:t>
            </a:r>
            <a:r>
              <a:rPr lang="en-US" sz="1800" dirty="0" err="1"/>
              <a:t>trong</a:t>
            </a:r>
            <a:r>
              <a:rPr lang="en-US" sz="1800" dirty="0"/>
              <a:t> file </a:t>
            </a:r>
            <a:r>
              <a:rPr lang="en-US" sz="1800" dirty="0" err="1"/>
              <a:t>ứng</a:t>
            </a:r>
            <a:r>
              <a:rPr lang="en-US" sz="1800" dirty="0"/>
              <a:t> </a:t>
            </a:r>
            <a:r>
              <a:rPr lang="en-US" sz="1800" dirty="0" err="1"/>
              <a:t>với</a:t>
            </a:r>
            <a:r>
              <a:rPr lang="en-US" sz="1800" dirty="0"/>
              <a:t> </a:t>
            </a:r>
            <a:r>
              <a:rPr lang="en-US" sz="1800" dirty="0" err="1"/>
              <a:t>số</a:t>
            </a:r>
            <a:r>
              <a:rPr lang="en-US" sz="1800" dirty="0"/>
              <a:t> </a:t>
            </a:r>
            <a:r>
              <a:rPr lang="en-US" sz="1800" dirty="0" err="1"/>
              <a:t>tiền</a:t>
            </a:r>
            <a:r>
              <a:rPr lang="en-US" sz="1800" dirty="0"/>
              <a:t> </a:t>
            </a:r>
            <a:r>
              <a:rPr lang="en-US" sz="1800" dirty="0" err="1"/>
              <a:t>trên</a:t>
            </a:r>
            <a:endParaRPr sz="1800" dirty="0"/>
          </a:p>
        </p:txBody>
      </p:sp>
      <p:sp>
        <p:nvSpPr>
          <p:cNvPr id="2" name="Rectangle 1">
            <a:extLst>
              <a:ext uri="{FF2B5EF4-FFF2-40B4-BE49-F238E27FC236}">
                <a16:creationId xmlns:a16="http://schemas.microsoft.com/office/drawing/2014/main" id="{E98F0425-42ED-8BF6-E968-37229012651C}"/>
              </a:ext>
            </a:extLst>
          </p:cNvPr>
          <p:cNvSpPr/>
          <p:nvPr/>
        </p:nvSpPr>
        <p:spPr>
          <a:xfrm>
            <a:off x="920496" y="2169822"/>
            <a:ext cx="7303008" cy="2705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E2DB89E2-6E6C-D8C1-6AEF-C4A6E0E916DF}"/>
              </a:ext>
            </a:extLst>
          </p:cNvPr>
          <p:cNvPicPr>
            <a:picLocks noChangeAspect="1"/>
          </p:cNvPicPr>
          <p:nvPr/>
        </p:nvPicPr>
        <p:blipFill>
          <a:blip r:embed="rId3"/>
          <a:stretch>
            <a:fillRect/>
          </a:stretch>
        </p:blipFill>
        <p:spPr>
          <a:xfrm>
            <a:off x="1021056" y="2116782"/>
            <a:ext cx="7284720" cy="2758440"/>
          </a:xfrm>
          <a:prstGeom prst="rect">
            <a:avLst/>
          </a:prstGeom>
        </p:spPr>
      </p:pic>
    </p:spTree>
    <p:extLst>
      <p:ext uri="{BB962C8B-B14F-4D97-AF65-F5344CB8AC3E}">
        <p14:creationId xmlns:p14="http://schemas.microsoft.com/office/powerpoint/2010/main" val="3842214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8"/>
        <p:cNvGrpSpPr/>
        <p:nvPr/>
      </p:nvGrpSpPr>
      <p:grpSpPr>
        <a:xfrm>
          <a:off x="0" y="0"/>
          <a:ext cx="0" cy="0"/>
          <a:chOff x="0" y="0"/>
          <a:chExt cx="0" cy="0"/>
        </a:xfrm>
      </p:grpSpPr>
      <p:sp>
        <p:nvSpPr>
          <p:cNvPr id="1190" name="Google Shape;1190;p48"/>
          <p:cNvSpPr txBox="1">
            <a:spLocks noGrp="1"/>
          </p:cNvSpPr>
          <p:nvPr>
            <p:ph type="title" idx="2"/>
          </p:nvPr>
        </p:nvSpPr>
        <p:spPr>
          <a:xfrm>
            <a:off x="923434" y="749496"/>
            <a:ext cx="3321061" cy="8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Ý TƯỞNG THUẬT TOÁN</a:t>
            </a:r>
            <a:endParaRPr dirty="0"/>
          </a:p>
        </p:txBody>
      </p:sp>
      <p:grpSp>
        <p:nvGrpSpPr>
          <p:cNvPr id="1191" name="Google Shape;1191;p48"/>
          <p:cNvGrpSpPr/>
          <p:nvPr/>
        </p:nvGrpSpPr>
        <p:grpSpPr>
          <a:xfrm>
            <a:off x="7839456" y="3760249"/>
            <a:ext cx="1032596" cy="1038299"/>
            <a:chOff x="5612559" y="834972"/>
            <a:chExt cx="3473558" cy="3473558"/>
          </a:xfrm>
        </p:grpSpPr>
        <p:sp>
          <p:nvSpPr>
            <p:cNvPr id="1192" name="Google Shape;1192;p48"/>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8"/>
          <p:cNvGrpSpPr/>
          <p:nvPr/>
        </p:nvGrpSpPr>
        <p:grpSpPr>
          <a:xfrm>
            <a:off x="467093" y="606909"/>
            <a:ext cx="97348" cy="3499440"/>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41;p32">
            <a:extLst>
              <a:ext uri="{FF2B5EF4-FFF2-40B4-BE49-F238E27FC236}">
                <a16:creationId xmlns:a16="http://schemas.microsoft.com/office/drawing/2014/main" id="{91D38895-3067-813F-A2EF-7FEB223702FA}"/>
              </a:ext>
            </a:extLst>
          </p:cNvPr>
          <p:cNvSpPr txBox="1">
            <a:spLocks/>
          </p:cNvSpPr>
          <p:nvPr/>
        </p:nvSpPr>
        <p:spPr>
          <a:xfrm>
            <a:off x="923434" y="1622209"/>
            <a:ext cx="7650369" cy="18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err="1">
                <a:solidFill>
                  <a:schemeClr val="bg1"/>
                </a:solidFill>
              </a:rPr>
              <a:t>Tiền</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lí</a:t>
            </a:r>
            <a:r>
              <a:rPr lang="en-US" sz="1800" dirty="0">
                <a:solidFill>
                  <a:schemeClr val="bg1"/>
                </a:solidFill>
              </a:rPr>
              <a:t> file</a:t>
            </a:r>
          </a:p>
          <a:p>
            <a:pPr algn="just">
              <a:lnSpc>
                <a:spcPct val="150000"/>
              </a:lnSpc>
            </a:pPr>
            <a:r>
              <a:rPr lang="en-US" sz="1800" dirty="0">
                <a:solidFill>
                  <a:schemeClr val="bg1"/>
                </a:solidFill>
              </a:rPr>
              <a:t>+ </a:t>
            </a:r>
            <a:r>
              <a:rPr lang="en-US" sz="1800" dirty="0" err="1">
                <a:solidFill>
                  <a:schemeClr val="bg1"/>
                </a:solidFill>
              </a:rPr>
              <a:t>Sắp</a:t>
            </a:r>
            <a:r>
              <a:rPr lang="en-US" sz="1800" dirty="0">
                <a:solidFill>
                  <a:schemeClr val="bg1"/>
                </a:solidFill>
              </a:rPr>
              <a:t> </a:t>
            </a:r>
            <a:r>
              <a:rPr lang="en-US" sz="1800" dirty="0" err="1">
                <a:solidFill>
                  <a:schemeClr val="bg1"/>
                </a:solidFill>
              </a:rPr>
              <a:t>xếp</a:t>
            </a:r>
            <a:r>
              <a:rPr lang="en-US" sz="1800" dirty="0">
                <a:solidFill>
                  <a:schemeClr val="bg1"/>
                </a:solidFill>
              </a:rPr>
              <a:t> </a:t>
            </a:r>
            <a:r>
              <a:rPr lang="en-US" sz="1800" dirty="0" err="1">
                <a:solidFill>
                  <a:schemeClr val="bg1"/>
                </a:solidFill>
              </a:rPr>
              <a:t>tập</a:t>
            </a:r>
            <a:r>
              <a:rPr lang="en-US" sz="1800" dirty="0">
                <a:solidFill>
                  <a:schemeClr val="bg1"/>
                </a:solidFill>
              </a:rPr>
              <a:t> tin </a:t>
            </a:r>
            <a:r>
              <a:rPr lang="en-US" sz="1800" dirty="0" err="1">
                <a:solidFill>
                  <a:schemeClr val="bg1"/>
                </a:solidFill>
              </a:rPr>
              <a:t>theo</a:t>
            </a:r>
            <a:r>
              <a:rPr lang="en-US" sz="1800" dirty="0">
                <a:solidFill>
                  <a:schemeClr val="bg1"/>
                </a:solidFill>
              </a:rPr>
              <a:t> </a:t>
            </a:r>
            <a:r>
              <a:rPr lang="en-US" sz="1800" dirty="0" err="1">
                <a:solidFill>
                  <a:schemeClr val="bg1"/>
                </a:solidFill>
              </a:rPr>
              <a:t>thứ</a:t>
            </a:r>
            <a:r>
              <a:rPr lang="en-US" sz="1800" dirty="0">
                <a:solidFill>
                  <a:schemeClr val="bg1"/>
                </a:solidFill>
              </a:rPr>
              <a:t> </a:t>
            </a:r>
            <a:r>
              <a:rPr lang="en-US" sz="1800" dirty="0" err="1">
                <a:solidFill>
                  <a:schemeClr val="bg1"/>
                </a:solidFill>
              </a:rPr>
              <a:t>tự</a:t>
            </a:r>
            <a:r>
              <a:rPr lang="en-US" sz="1800" dirty="0">
                <a:solidFill>
                  <a:schemeClr val="bg1"/>
                </a:solidFill>
              </a:rPr>
              <a:t> </a:t>
            </a:r>
            <a:r>
              <a:rPr lang="en-US" sz="1800" dirty="0" err="1">
                <a:solidFill>
                  <a:schemeClr val="bg1"/>
                </a:solidFill>
              </a:rPr>
              <a:t>tăng</a:t>
            </a:r>
            <a:r>
              <a:rPr lang="en-US" sz="1800" dirty="0">
                <a:solidFill>
                  <a:schemeClr val="bg1"/>
                </a:solidFill>
              </a:rPr>
              <a:t> </a:t>
            </a:r>
            <a:r>
              <a:rPr lang="en-US" sz="1800" dirty="0" err="1">
                <a:solidFill>
                  <a:schemeClr val="bg1"/>
                </a:solidFill>
              </a:rPr>
              <a:t>dần</a:t>
            </a:r>
            <a:r>
              <a:rPr lang="en-US" sz="1800" dirty="0">
                <a:solidFill>
                  <a:schemeClr val="bg1"/>
                </a:solidFill>
              </a:rPr>
              <a:t> </a:t>
            </a:r>
            <a:r>
              <a:rPr lang="en-US" sz="1800" dirty="0" err="1">
                <a:solidFill>
                  <a:schemeClr val="bg1"/>
                </a:solidFill>
              </a:rPr>
              <a:t>của</a:t>
            </a:r>
            <a:r>
              <a:rPr lang="en-US" sz="1800" dirty="0">
                <a:solidFill>
                  <a:schemeClr val="bg1"/>
                </a:solidFill>
              </a:rPr>
              <a:t> </a:t>
            </a:r>
            <a:r>
              <a:rPr lang="en-US" sz="1800" dirty="0" err="1">
                <a:solidFill>
                  <a:schemeClr val="bg1"/>
                </a:solidFill>
              </a:rPr>
              <a:t>số</a:t>
            </a:r>
            <a:r>
              <a:rPr lang="en-US" sz="1800" dirty="0">
                <a:solidFill>
                  <a:schemeClr val="bg1"/>
                </a:solidFill>
              </a:rPr>
              <a:t> </a:t>
            </a:r>
            <a:r>
              <a:rPr lang="en-US" sz="1800" dirty="0" err="1">
                <a:solidFill>
                  <a:schemeClr val="bg1"/>
                </a:solidFill>
              </a:rPr>
              <a:t>tiền</a:t>
            </a:r>
            <a:endParaRPr lang="en-US" sz="1800" dirty="0">
              <a:solidFill>
                <a:schemeClr val="bg1"/>
              </a:solidFill>
            </a:endParaRPr>
          </a:p>
          <a:p>
            <a:pPr algn="just">
              <a:lnSpc>
                <a:spcPct val="150000"/>
              </a:lnSpc>
            </a:pPr>
            <a:r>
              <a:rPr lang="en-US" sz="1800" dirty="0">
                <a:solidFill>
                  <a:schemeClr val="bg1"/>
                </a:solidFill>
              </a:rPr>
              <a:t>+ </a:t>
            </a:r>
            <a:r>
              <a:rPr lang="en-US" sz="1800" dirty="0" err="1">
                <a:solidFill>
                  <a:schemeClr val="bg1"/>
                </a:solidFill>
              </a:rPr>
              <a:t>Đọc</a:t>
            </a:r>
            <a:r>
              <a:rPr lang="en-US" sz="1800" dirty="0">
                <a:solidFill>
                  <a:schemeClr val="bg1"/>
                </a:solidFill>
              </a:rPr>
              <a:t> qua </a:t>
            </a:r>
            <a:r>
              <a:rPr lang="en-US" sz="1800" dirty="0" err="1">
                <a:solidFill>
                  <a:schemeClr val="bg1"/>
                </a:solidFill>
              </a:rPr>
              <a:t>từng</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trong</a:t>
            </a:r>
            <a:r>
              <a:rPr lang="en-US" sz="1800" dirty="0">
                <a:solidFill>
                  <a:schemeClr val="bg1"/>
                </a:solidFill>
              </a:rPr>
              <a:t> file, </a:t>
            </a:r>
            <a:r>
              <a:rPr lang="en-US" sz="1800" dirty="0" err="1">
                <a:solidFill>
                  <a:schemeClr val="bg1"/>
                </a:solidFill>
              </a:rPr>
              <a:t>lưu</a:t>
            </a:r>
            <a:r>
              <a:rPr lang="en-US" sz="1800" dirty="0">
                <a:solidFill>
                  <a:schemeClr val="bg1"/>
                </a:solidFill>
              </a:rPr>
              <a:t> </a:t>
            </a:r>
            <a:r>
              <a:rPr lang="en-US" sz="1800" dirty="0" err="1">
                <a:solidFill>
                  <a:schemeClr val="bg1"/>
                </a:solidFill>
              </a:rPr>
              <a:t>lại</a:t>
            </a:r>
            <a:r>
              <a:rPr lang="en-US" sz="1800" dirty="0">
                <a:solidFill>
                  <a:schemeClr val="bg1"/>
                </a:solidFill>
              </a:rPr>
              <a:t> </a:t>
            </a:r>
            <a:r>
              <a:rPr lang="en-US" sz="1800" dirty="0" err="1">
                <a:solidFill>
                  <a:schemeClr val="bg1"/>
                </a:solidFill>
              </a:rPr>
              <a:t>vị</a:t>
            </a:r>
            <a:r>
              <a:rPr lang="en-US" sz="1800" dirty="0">
                <a:solidFill>
                  <a:schemeClr val="bg1"/>
                </a:solidFill>
              </a:rPr>
              <a:t> </a:t>
            </a:r>
            <a:r>
              <a:rPr lang="en-US" sz="1800" dirty="0" err="1">
                <a:solidFill>
                  <a:schemeClr val="bg1"/>
                </a:solidFill>
              </a:rPr>
              <a:t>trí</a:t>
            </a:r>
            <a:r>
              <a:rPr lang="en-US" sz="1800" dirty="0">
                <a:solidFill>
                  <a:schemeClr val="bg1"/>
                </a:solidFill>
              </a:rPr>
              <a:t> </a:t>
            </a:r>
            <a:r>
              <a:rPr lang="en-US" sz="1800" dirty="0" err="1">
                <a:solidFill>
                  <a:schemeClr val="bg1"/>
                </a:solidFill>
              </a:rPr>
              <a:t>bắt</a:t>
            </a:r>
            <a:r>
              <a:rPr lang="en-US" sz="1800" dirty="0">
                <a:solidFill>
                  <a:schemeClr val="bg1"/>
                </a:solidFill>
              </a:rPr>
              <a:t> </a:t>
            </a:r>
            <a:r>
              <a:rPr lang="en-US" sz="1800" dirty="0" err="1">
                <a:solidFill>
                  <a:schemeClr val="bg1"/>
                </a:solidFill>
              </a:rPr>
              <a:t>đầu</a:t>
            </a:r>
            <a:r>
              <a:rPr lang="en-US" sz="1800" dirty="0">
                <a:solidFill>
                  <a:schemeClr val="bg1"/>
                </a:solidFill>
              </a:rPr>
              <a:t> </a:t>
            </a:r>
            <a:r>
              <a:rPr lang="en-US" sz="1800" dirty="0" err="1">
                <a:solidFill>
                  <a:schemeClr val="bg1"/>
                </a:solidFill>
              </a:rPr>
              <a:t>của</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chứa</a:t>
            </a:r>
            <a:r>
              <a:rPr lang="en-US" sz="1800" dirty="0">
                <a:solidFill>
                  <a:schemeClr val="bg1"/>
                </a:solidFill>
              </a:rPr>
              <a:t> </a:t>
            </a:r>
            <a:r>
              <a:rPr lang="en-US" sz="1800" dirty="0" err="1">
                <a:solidFill>
                  <a:schemeClr val="bg1"/>
                </a:solidFill>
              </a:rPr>
              <a:t>từng</a:t>
            </a:r>
            <a:r>
              <a:rPr lang="en-US" sz="1800" dirty="0">
                <a:solidFill>
                  <a:schemeClr val="bg1"/>
                </a:solidFill>
              </a:rPr>
              <a:t> </a:t>
            </a:r>
            <a:r>
              <a:rPr lang="en-US" sz="1800" dirty="0" err="1">
                <a:solidFill>
                  <a:schemeClr val="bg1"/>
                </a:solidFill>
              </a:rPr>
              <a:t>số</a:t>
            </a:r>
            <a:r>
              <a:rPr lang="en-US" sz="1800" dirty="0">
                <a:solidFill>
                  <a:schemeClr val="bg1"/>
                </a:solidFill>
              </a:rPr>
              <a:t> </a:t>
            </a:r>
            <a:r>
              <a:rPr lang="en-US" sz="1800" dirty="0" err="1">
                <a:solidFill>
                  <a:schemeClr val="bg1"/>
                </a:solidFill>
              </a:rPr>
              <a:t>liệu</a:t>
            </a:r>
            <a:r>
              <a:rPr lang="en-US" sz="1800" dirty="0">
                <a:solidFill>
                  <a:schemeClr val="bg1"/>
                </a:solidFill>
              </a:rPr>
              <a:t> </a:t>
            </a:r>
            <a:r>
              <a:rPr lang="en-US" sz="1800" dirty="0" err="1">
                <a:solidFill>
                  <a:schemeClr val="bg1"/>
                </a:solidFill>
              </a:rPr>
              <a:t>cụ</a:t>
            </a:r>
            <a:r>
              <a:rPr lang="en-US" sz="1800" dirty="0">
                <a:solidFill>
                  <a:schemeClr val="bg1"/>
                </a:solidFill>
              </a:rPr>
              <a:t> </a:t>
            </a:r>
            <a:r>
              <a:rPr lang="en-US" sz="1800" dirty="0" err="1">
                <a:solidFill>
                  <a:schemeClr val="bg1"/>
                </a:solidFill>
              </a:rPr>
              <a:t>thể</a:t>
            </a:r>
            <a:r>
              <a:rPr lang="en-US" sz="1800" dirty="0">
                <a:solidFill>
                  <a:schemeClr val="bg1"/>
                </a:solidFill>
              </a:rPr>
              <a:t> </a:t>
            </a:r>
          </a:p>
          <a:p>
            <a:pPr algn="just">
              <a:lnSpc>
                <a:spcPct val="150000"/>
              </a:lnSpc>
            </a:pPr>
            <a:r>
              <a:rPr lang="en-US" sz="1800" dirty="0">
                <a:solidFill>
                  <a:schemeClr val="bg1"/>
                </a:solidFill>
              </a:rPr>
              <a:t>+ </a:t>
            </a:r>
            <a:r>
              <a:rPr lang="en-US" sz="1800" dirty="0" err="1">
                <a:solidFill>
                  <a:schemeClr val="bg1"/>
                </a:solidFill>
              </a:rPr>
              <a:t>Lưu</a:t>
            </a:r>
            <a:r>
              <a:rPr lang="en-US" sz="1800" dirty="0">
                <a:solidFill>
                  <a:schemeClr val="bg1"/>
                </a:solidFill>
              </a:rPr>
              <a:t> index file</a:t>
            </a:r>
          </a:p>
          <a:p>
            <a:pPr algn="just">
              <a:lnSpc>
                <a:spcPct val="150000"/>
              </a:lnSpc>
            </a:pPr>
            <a:endParaRPr lang="en-US" sz="1800" dirty="0">
              <a:solidFill>
                <a:schemeClr val="bg1"/>
              </a:solidFill>
            </a:endParaRPr>
          </a:p>
          <a:p>
            <a:pPr algn="just">
              <a:lnSpc>
                <a:spcPct val="150000"/>
              </a:lnSpc>
            </a:pPr>
            <a:endParaRPr lang="en-US" sz="1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8">
          <a:extLst>
            <a:ext uri="{FF2B5EF4-FFF2-40B4-BE49-F238E27FC236}">
              <a16:creationId xmlns:a16="http://schemas.microsoft.com/office/drawing/2014/main" id="{5B0F9F8E-5C48-4826-6FC7-85D4F43BCC84}"/>
            </a:ext>
          </a:extLst>
        </p:cNvPr>
        <p:cNvGrpSpPr/>
        <p:nvPr/>
      </p:nvGrpSpPr>
      <p:grpSpPr>
        <a:xfrm>
          <a:off x="0" y="0"/>
          <a:ext cx="0" cy="0"/>
          <a:chOff x="0" y="0"/>
          <a:chExt cx="0" cy="0"/>
        </a:xfrm>
      </p:grpSpPr>
      <p:sp>
        <p:nvSpPr>
          <p:cNvPr id="1190" name="Google Shape;1190;p48">
            <a:extLst>
              <a:ext uri="{FF2B5EF4-FFF2-40B4-BE49-F238E27FC236}">
                <a16:creationId xmlns:a16="http://schemas.microsoft.com/office/drawing/2014/main" id="{235D30D5-F0D1-5552-99EB-B721F141FF00}"/>
              </a:ext>
            </a:extLst>
          </p:cNvPr>
          <p:cNvSpPr txBox="1">
            <a:spLocks noGrp="1"/>
          </p:cNvSpPr>
          <p:nvPr>
            <p:ph type="title" idx="2"/>
          </p:nvPr>
        </p:nvSpPr>
        <p:spPr>
          <a:xfrm>
            <a:off x="824775" y="309096"/>
            <a:ext cx="3321061" cy="8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Ý TƯỞNG THUẬT TOÁN</a:t>
            </a:r>
            <a:endParaRPr dirty="0"/>
          </a:p>
        </p:txBody>
      </p:sp>
      <p:grpSp>
        <p:nvGrpSpPr>
          <p:cNvPr id="1191" name="Google Shape;1191;p48">
            <a:extLst>
              <a:ext uri="{FF2B5EF4-FFF2-40B4-BE49-F238E27FC236}">
                <a16:creationId xmlns:a16="http://schemas.microsoft.com/office/drawing/2014/main" id="{077C02C3-004E-C14F-CBBE-DD1C65F4E4F5}"/>
              </a:ext>
            </a:extLst>
          </p:cNvPr>
          <p:cNvGrpSpPr/>
          <p:nvPr/>
        </p:nvGrpSpPr>
        <p:grpSpPr>
          <a:xfrm>
            <a:off x="7985760" y="3723673"/>
            <a:ext cx="1032596" cy="1038299"/>
            <a:chOff x="5612559" y="834972"/>
            <a:chExt cx="3473558" cy="3473558"/>
          </a:xfrm>
        </p:grpSpPr>
        <p:sp>
          <p:nvSpPr>
            <p:cNvPr id="1192" name="Google Shape;1192;p48">
              <a:extLst>
                <a:ext uri="{FF2B5EF4-FFF2-40B4-BE49-F238E27FC236}">
                  <a16:creationId xmlns:a16="http://schemas.microsoft.com/office/drawing/2014/main" id="{5C8C125A-0FD1-9EA8-B139-ADC684D3C8BB}"/>
                </a:ext>
              </a:extLst>
            </p:cNvPr>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a:extLst>
                <a:ext uri="{FF2B5EF4-FFF2-40B4-BE49-F238E27FC236}">
                  <a16:creationId xmlns:a16="http://schemas.microsoft.com/office/drawing/2014/main" id="{9E7F570C-5AC4-5649-8E65-811F7BD6FEA1}"/>
                </a:ext>
              </a:extLst>
            </p:cNvPr>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a:extLst>
                <a:ext uri="{FF2B5EF4-FFF2-40B4-BE49-F238E27FC236}">
                  <a16:creationId xmlns:a16="http://schemas.microsoft.com/office/drawing/2014/main" id="{6BA076B6-50FD-185C-339A-AA56D7AA3401}"/>
                </a:ext>
              </a:extLst>
            </p:cNvPr>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a:extLst>
                <a:ext uri="{FF2B5EF4-FFF2-40B4-BE49-F238E27FC236}">
                  <a16:creationId xmlns:a16="http://schemas.microsoft.com/office/drawing/2014/main" id="{A75DC92B-46C5-1667-DCE9-B788EC2DF0EF}"/>
                </a:ext>
              </a:extLst>
            </p:cNvPr>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a:extLst>
                <a:ext uri="{FF2B5EF4-FFF2-40B4-BE49-F238E27FC236}">
                  <a16:creationId xmlns:a16="http://schemas.microsoft.com/office/drawing/2014/main" id="{ED47BA2A-45CE-393E-ACFD-648CDD145343}"/>
                </a:ext>
              </a:extLst>
            </p:cNvPr>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a:extLst>
                <a:ext uri="{FF2B5EF4-FFF2-40B4-BE49-F238E27FC236}">
                  <a16:creationId xmlns:a16="http://schemas.microsoft.com/office/drawing/2014/main" id="{041AFD77-07E7-D23E-D436-4F2220D6406B}"/>
                </a:ext>
              </a:extLst>
            </p:cNvPr>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a:extLst>
                <a:ext uri="{FF2B5EF4-FFF2-40B4-BE49-F238E27FC236}">
                  <a16:creationId xmlns:a16="http://schemas.microsoft.com/office/drawing/2014/main" id="{0611FA2D-6330-6469-160C-AE0DB9C06284}"/>
                </a:ext>
              </a:extLst>
            </p:cNvPr>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a:extLst>
                <a:ext uri="{FF2B5EF4-FFF2-40B4-BE49-F238E27FC236}">
                  <a16:creationId xmlns:a16="http://schemas.microsoft.com/office/drawing/2014/main" id="{44199060-9CD3-A94E-CADF-48AEFD1C32E6}"/>
                </a:ext>
              </a:extLst>
            </p:cNvPr>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a:extLst>
                <a:ext uri="{FF2B5EF4-FFF2-40B4-BE49-F238E27FC236}">
                  <a16:creationId xmlns:a16="http://schemas.microsoft.com/office/drawing/2014/main" id="{2B0567F6-8427-718F-FF01-D98C1EC19D84}"/>
                </a:ext>
              </a:extLst>
            </p:cNvPr>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a:extLst>
                <a:ext uri="{FF2B5EF4-FFF2-40B4-BE49-F238E27FC236}">
                  <a16:creationId xmlns:a16="http://schemas.microsoft.com/office/drawing/2014/main" id="{1CC11A53-2DFF-1610-1A3B-4E81C8C4A45A}"/>
                </a:ext>
              </a:extLst>
            </p:cNvPr>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a:extLst>
                <a:ext uri="{FF2B5EF4-FFF2-40B4-BE49-F238E27FC236}">
                  <a16:creationId xmlns:a16="http://schemas.microsoft.com/office/drawing/2014/main" id="{F88F63CD-6A1F-8CEB-A605-9CF9925FA22B}"/>
                </a:ext>
              </a:extLst>
            </p:cNvPr>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a:extLst>
                <a:ext uri="{FF2B5EF4-FFF2-40B4-BE49-F238E27FC236}">
                  <a16:creationId xmlns:a16="http://schemas.microsoft.com/office/drawing/2014/main" id="{13144188-D0BB-11EE-A0B8-B35F73214F26}"/>
                </a:ext>
              </a:extLst>
            </p:cNvPr>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a:extLst>
                <a:ext uri="{FF2B5EF4-FFF2-40B4-BE49-F238E27FC236}">
                  <a16:creationId xmlns:a16="http://schemas.microsoft.com/office/drawing/2014/main" id="{84B933B6-CFAA-EA53-057B-03000B34AC06}"/>
                </a:ext>
              </a:extLst>
            </p:cNvPr>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a:extLst>
                <a:ext uri="{FF2B5EF4-FFF2-40B4-BE49-F238E27FC236}">
                  <a16:creationId xmlns:a16="http://schemas.microsoft.com/office/drawing/2014/main" id="{F6D79F10-AD11-D534-C551-0F65B113B7B7}"/>
                </a:ext>
              </a:extLst>
            </p:cNvPr>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a:extLst>
                <a:ext uri="{FF2B5EF4-FFF2-40B4-BE49-F238E27FC236}">
                  <a16:creationId xmlns:a16="http://schemas.microsoft.com/office/drawing/2014/main" id="{BDD0E2AB-421D-B74F-2559-2E537BE98361}"/>
                </a:ext>
              </a:extLst>
            </p:cNvPr>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a:extLst>
                <a:ext uri="{FF2B5EF4-FFF2-40B4-BE49-F238E27FC236}">
                  <a16:creationId xmlns:a16="http://schemas.microsoft.com/office/drawing/2014/main" id="{1002E55F-3AA7-BE5E-C928-2C9123B53C2F}"/>
                </a:ext>
              </a:extLst>
            </p:cNvPr>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a:extLst>
                <a:ext uri="{FF2B5EF4-FFF2-40B4-BE49-F238E27FC236}">
                  <a16:creationId xmlns:a16="http://schemas.microsoft.com/office/drawing/2014/main" id="{2EDAF16D-0EEC-E119-A884-A0E13D851EB7}"/>
                </a:ext>
              </a:extLst>
            </p:cNvPr>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a:extLst>
                <a:ext uri="{FF2B5EF4-FFF2-40B4-BE49-F238E27FC236}">
                  <a16:creationId xmlns:a16="http://schemas.microsoft.com/office/drawing/2014/main" id="{D4DCF326-D9BB-09C6-EFD1-653C946C5D73}"/>
                </a:ext>
              </a:extLst>
            </p:cNvPr>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a:extLst>
                <a:ext uri="{FF2B5EF4-FFF2-40B4-BE49-F238E27FC236}">
                  <a16:creationId xmlns:a16="http://schemas.microsoft.com/office/drawing/2014/main" id="{486FFE9D-5A96-77B6-0CDE-EFDDA85B5B02}"/>
                </a:ext>
              </a:extLst>
            </p:cNvPr>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a:extLst>
                <a:ext uri="{FF2B5EF4-FFF2-40B4-BE49-F238E27FC236}">
                  <a16:creationId xmlns:a16="http://schemas.microsoft.com/office/drawing/2014/main" id="{154678DE-9A6B-C67F-4E3D-942972F40613}"/>
                </a:ext>
              </a:extLst>
            </p:cNvPr>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a:extLst>
                <a:ext uri="{FF2B5EF4-FFF2-40B4-BE49-F238E27FC236}">
                  <a16:creationId xmlns:a16="http://schemas.microsoft.com/office/drawing/2014/main" id="{2A90463F-3C4A-6C19-C803-F1141F3C69FD}"/>
                </a:ext>
              </a:extLst>
            </p:cNvPr>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a:extLst>
                <a:ext uri="{FF2B5EF4-FFF2-40B4-BE49-F238E27FC236}">
                  <a16:creationId xmlns:a16="http://schemas.microsoft.com/office/drawing/2014/main" id="{2BF467A2-7CA8-6CD7-6D9A-082DD96A4154}"/>
                </a:ext>
              </a:extLst>
            </p:cNvPr>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a:extLst>
                <a:ext uri="{FF2B5EF4-FFF2-40B4-BE49-F238E27FC236}">
                  <a16:creationId xmlns:a16="http://schemas.microsoft.com/office/drawing/2014/main" id="{99D96B70-C114-EF03-E765-A7CE4090B768}"/>
                </a:ext>
              </a:extLst>
            </p:cNvPr>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a:extLst>
                <a:ext uri="{FF2B5EF4-FFF2-40B4-BE49-F238E27FC236}">
                  <a16:creationId xmlns:a16="http://schemas.microsoft.com/office/drawing/2014/main" id="{15DAE432-D436-509C-6316-891198D2D952}"/>
                </a:ext>
              </a:extLst>
            </p:cNvPr>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a:extLst>
                <a:ext uri="{FF2B5EF4-FFF2-40B4-BE49-F238E27FC236}">
                  <a16:creationId xmlns:a16="http://schemas.microsoft.com/office/drawing/2014/main" id="{A8AA44F4-0257-1A6C-4B0D-22CE252912A6}"/>
                </a:ext>
              </a:extLst>
            </p:cNvPr>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a:extLst>
                <a:ext uri="{FF2B5EF4-FFF2-40B4-BE49-F238E27FC236}">
                  <a16:creationId xmlns:a16="http://schemas.microsoft.com/office/drawing/2014/main" id="{989BE0B7-54E0-E91E-D55A-B486884C119B}"/>
                </a:ext>
              </a:extLst>
            </p:cNvPr>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a:extLst>
                <a:ext uri="{FF2B5EF4-FFF2-40B4-BE49-F238E27FC236}">
                  <a16:creationId xmlns:a16="http://schemas.microsoft.com/office/drawing/2014/main" id="{9E08FBEE-76AB-3E7B-825C-952E15950036}"/>
                </a:ext>
              </a:extLst>
            </p:cNvPr>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a:extLst>
                <a:ext uri="{FF2B5EF4-FFF2-40B4-BE49-F238E27FC236}">
                  <a16:creationId xmlns:a16="http://schemas.microsoft.com/office/drawing/2014/main" id="{7C5D7309-F4B9-11E8-EF36-477936F6F152}"/>
                </a:ext>
              </a:extLst>
            </p:cNvPr>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a:extLst>
                <a:ext uri="{FF2B5EF4-FFF2-40B4-BE49-F238E27FC236}">
                  <a16:creationId xmlns:a16="http://schemas.microsoft.com/office/drawing/2014/main" id="{0FCACC39-1901-8C3C-5546-FF3201BFC6FC}"/>
                </a:ext>
              </a:extLst>
            </p:cNvPr>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a:extLst>
                <a:ext uri="{FF2B5EF4-FFF2-40B4-BE49-F238E27FC236}">
                  <a16:creationId xmlns:a16="http://schemas.microsoft.com/office/drawing/2014/main" id="{CF3C6192-DAAB-18EB-89C0-869F0EE481D5}"/>
                </a:ext>
              </a:extLst>
            </p:cNvPr>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a:extLst>
                <a:ext uri="{FF2B5EF4-FFF2-40B4-BE49-F238E27FC236}">
                  <a16:creationId xmlns:a16="http://schemas.microsoft.com/office/drawing/2014/main" id="{F4633F66-3FA8-297B-D5C8-BA5B5FCF95B2}"/>
                </a:ext>
              </a:extLst>
            </p:cNvPr>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a:extLst>
                <a:ext uri="{FF2B5EF4-FFF2-40B4-BE49-F238E27FC236}">
                  <a16:creationId xmlns:a16="http://schemas.microsoft.com/office/drawing/2014/main" id="{CDB1ACD4-D234-90C4-6F7A-C32536604B17}"/>
                </a:ext>
              </a:extLst>
            </p:cNvPr>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8">
            <a:extLst>
              <a:ext uri="{FF2B5EF4-FFF2-40B4-BE49-F238E27FC236}">
                <a16:creationId xmlns:a16="http://schemas.microsoft.com/office/drawing/2014/main" id="{A205462F-069B-4FFD-9EAF-868CDFABD590}"/>
              </a:ext>
            </a:extLst>
          </p:cNvPr>
          <p:cNvGrpSpPr/>
          <p:nvPr/>
        </p:nvGrpSpPr>
        <p:grpSpPr>
          <a:xfrm>
            <a:off x="467093" y="554994"/>
            <a:ext cx="91963" cy="4155063"/>
            <a:chOff x="4524300" y="1013625"/>
            <a:chExt cx="95400" cy="3116250"/>
          </a:xfrm>
        </p:grpSpPr>
        <p:sp>
          <p:nvSpPr>
            <p:cNvPr id="1225" name="Google Shape;1225;p48">
              <a:extLst>
                <a:ext uri="{FF2B5EF4-FFF2-40B4-BE49-F238E27FC236}">
                  <a16:creationId xmlns:a16="http://schemas.microsoft.com/office/drawing/2014/main" id="{ABD50A1B-5199-D11F-8576-42E53EE96A0A}"/>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a:extLst>
                <a:ext uri="{FF2B5EF4-FFF2-40B4-BE49-F238E27FC236}">
                  <a16:creationId xmlns:a16="http://schemas.microsoft.com/office/drawing/2014/main" id="{B0D9D568-1D19-0780-6F5F-DF3DD8140A30}"/>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a:extLst>
                <a:ext uri="{FF2B5EF4-FFF2-40B4-BE49-F238E27FC236}">
                  <a16:creationId xmlns:a16="http://schemas.microsoft.com/office/drawing/2014/main" id="{9C382685-0C6A-E215-302A-A2D12630FB06}"/>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a:extLst>
                <a:ext uri="{FF2B5EF4-FFF2-40B4-BE49-F238E27FC236}">
                  <a16:creationId xmlns:a16="http://schemas.microsoft.com/office/drawing/2014/main" id="{912A0630-F263-56E4-21C2-4506DD6552D8}"/>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a:extLst>
                <a:ext uri="{FF2B5EF4-FFF2-40B4-BE49-F238E27FC236}">
                  <a16:creationId xmlns:a16="http://schemas.microsoft.com/office/drawing/2014/main" id="{FDD61CD4-44A4-F91E-050A-40DEF68A6D2E}"/>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a:extLst>
                <a:ext uri="{FF2B5EF4-FFF2-40B4-BE49-F238E27FC236}">
                  <a16:creationId xmlns:a16="http://schemas.microsoft.com/office/drawing/2014/main" id="{61692782-1844-1213-B513-C4DAD0D463F4}"/>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41;p32">
            <a:extLst>
              <a:ext uri="{FF2B5EF4-FFF2-40B4-BE49-F238E27FC236}">
                <a16:creationId xmlns:a16="http://schemas.microsoft.com/office/drawing/2014/main" id="{DBFF9974-D6A6-8EA5-4DB0-F31AFA206C71}"/>
              </a:ext>
            </a:extLst>
          </p:cNvPr>
          <p:cNvSpPr txBox="1">
            <a:spLocks/>
          </p:cNvSpPr>
          <p:nvPr/>
        </p:nvSpPr>
        <p:spPr>
          <a:xfrm>
            <a:off x="824775" y="956428"/>
            <a:ext cx="6777639" cy="18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a:solidFill>
                  <a:schemeClr val="bg1"/>
                </a:solidFill>
              </a:rPr>
              <a:t>Khi </a:t>
            </a:r>
            <a:r>
              <a:rPr lang="en-US" sz="1800" dirty="0" err="1">
                <a:solidFill>
                  <a:schemeClr val="bg1"/>
                </a:solidFill>
              </a:rPr>
              <a:t>tìm</a:t>
            </a:r>
            <a:r>
              <a:rPr lang="en-US" sz="1800" dirty="0">
                <a:solidFill>
                  <a:schemeClr val="bg1"/>
                </a:solidFill>
              </a:rPr>
              <a:t> </a:t>
            </a:r>
            <a:r>
              <a:rPr lang="en-US" sz="1800" dirty="0" err="1">
                <a:solidFill>
                  <a:schemeClr val="bg1"/>
                </a:solidFill>
              </a:rPr>
              <a:t>kiếm</a:t>
            </a:r>
            <a:r>
              <a:rPr lang="en-US" sz="1800" dirty="0">
                <a:solidFill>
                  <a:schemeClr val="bg1"/>
                </a:solidFill>
              </a:rPr>
              <a:t> </a:t>
            </a: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dựa</a:t>
            </a:r>
            <a:r>
              <a:rPr lang="en-US" sz="1800" dirty="0">
                <a:solidFill>
                  <a:schemeClr val="bg1"/>
                </a:solidFill>
              </a:rPr>
              <a:t> </a:t>
            </a:r>
            <a:r>
              <a:rPr lang="en-US" sz="1800" dirty="0" err="1">
                <a:solidFill>
                  <a:schemeClr val="bg1"/>
                </a:solidFill>
              </a:rPr>
              <a:t>trên</a:t>
            </a:r>
            <a:r>
              <a:rPr lang="en-US" sz="1800" dirty="0">
                <a:solidFill>
                  <a:schemeClr val="bg1"/>
                </a:solidFill>
              </a:rPr>
              <a:t> </a:t>
            </a:r>
            <a:r>
              <a:rPr lang="en-US" sz="1800" dirty="0" err="1">
                <a:solidFill>
                  <a:schemeClr val="bg1"/>
                </a:solidFill>
              </a:rPr>
              <a:t>số</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nội</a:t>
            </a:r>
            <a:r>
              <a:rPr lang="en-US" sz="1800" dirty="0">
                <a:solidFill>
                  <a:schemeClr val="bg1"/>
                </a:solidFill>
              </a:rPr>
              <a:t> dung, </a:t>
            </a:r>
            <a:r>
              <a:rPr lang="en-US" sz="1800" dirty="0" err="1">
                <a:solidFill>
                  <a:schemeClr val="bg1"/>
                </a:solidFill>
              </a:rPr>
              <a:t>mã</a:t>
            </a:r>
            <a:r>
              <a:rPr lang="en-US" sz="1800" dirty="0">
                <a:solidFill>
                  <a:schemeClr val="bg1"/>
                </a:solidFill>
              </a:rPr>
              <a:t> </a:t>
            </a:r>
            <a:r>
              <a:rPr lang="en-US" sz="1800" dirty="0" err="1">
                <a:solidFill>
                  <a:schemeClr val="bg1"/>
                </a:solidFill>
              </a:rPr>
              <a:t>giao</a:t>
            </a:r>
            <a:r>
              <a:rPr lang="en-US" sz="1800" dirty="0">
                <a:solidFill>
                  <a:schemeClr val="bg1"/>
                </a:solidFill>
              </a:rPr>
              <a:t> </a:t>
            </a:r>
            <a:r>
              <a:rPr lang="en-US" sz="1800" dirty="0" err="1">
                <a:solidFill>
                  <a:schemeClr val="bg1"/>
                </a:solidFill>
              </a:rPr>
              <a:t>dịch</a:t>
            </a:r>
            <a:endParaRPr lang="en-US" sz="1800" dirty="0">
              <a:solidFill>
                <a:schemeClr val="bg1"/>
              </a:solidFill>
            </a:endParaRPr>
          </a:p>
          <a:p>
            <a:pPr algn="just">
              <a:lnSpc>
                <a:spcPct val="150000"/>
              </a:lnSpc>
            </a:pPr>
            <a:r>
              <a:rPr lang="en-US" sz="1800" dirty="0">
                <a:solidFill>
                  <a:schemeClr val="bg1"/>
                </a:solidFill>
              </a:rPr>
              <a:t>+ </a:t>
            </a:r>
            <a:r>
              <a:rPr lang="en-US" sz="1800" dirty="0" err="1">
                <a:solidFill>
                  <a:schemeClr val="bg1"/>
                </a:solidFill>
              </a:rPr>
              <a:t>Nếu</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số</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dùng</a:t>
            </a:r>
            <a:r>
              <a:rPr lang="en-US" sz="1800" dirty="0">
                <a:solidFill>
                  <a:schemeClr val="bg1"/>
                </a:solidFill>
              </a:rPr>
              <a:t> </a:t>
            </a:r>
            <a:r>
              <a:rPr lang="en-US" sz="1800" dirty="0" err="1">
                <a:solidFill>
                  <a:schemeClr val="bg1"/>
                </a:solidFill>
              </a:rPr>
              <a:t>hàm</a:t>
            </a:r>
            <a:r>
              <a:rPr lang="en-US" sz="1800" dirty="0">
                <a:solidFill>
                  <a:schemeClr val="bg1"/>
                </a:solidFill>
              </a:rPr>
              <a:t> </a:t>
            </a:r>
            <a:r>
              <a:rPr lang="en-US" sz="1800" dirty="0" err="1">
                <a:solidFill>
                  <a:schemeClr val="bg1"/>
                </a:solidFill>
              </a:rPr>
              <a:t>file.seek</a:t>
            </a:r>
            <a:r>
              <a:rPr lang="en-US" sz="1800" dirty="0">
                <a:solidFill>
                  <a:schemeClr val="bg1"/>
                </a:solidFill>
              </a:rPr>
              <a:t>(offset) (</a:t>
            </a:r>
            <a:r>
              <a:rPr lang="en-US" sz="1800" dirty="0" err="1">
                <a:solidFill>
                  <a:schemeClr val="bg1"/>
                </a:solidFill>
              </a:rPr>
              <a:t>với</a:t>
            </a:r>
            <a:r>
              <a:rPr lang="en-US" sz="1800" dirty="0">
                <a:solidFill>
                  <a:schemeClr val="bg1"/>
                </a:solidFill>
              </a:rPr>
              <a:t> offset </a:t>
            </a:r>
            <a:r>
              <a:rPr lang="en-US" sz="1800" dirty="0" err="1">
                <a:solidFill>
                  <a:schemeClr val="bg1"/>
                </a:solidFill>
              </a:rPr>
              <a:t>được</a:t>
            </a:r>
            <a:r>
              <a:rPr lang="en-US" sz="1800" dirty="0">
                <a:solidFill>
                  <a:schemeClr val="bg1"/>
                </a:solidFill>
              </a:rPr>
              <a:t> </a:t>
            </a:r>
            <a:r>
              <a:rPr lang="en-US" sz="1800" dirty="0" err="1">
                <a:solidFill>
                  <a:schemeClr val="bg1"/>
                </a:solidFill>
              </a:rPr>
              <a:t>lưu</a:t>
            </a:r>
            <a:r>
              <a:rPr lang="en-US" sz="1800" dirty="0">
                <a:solidFill>
                  <a:schemeClr val="bg1"/>
                </a:solidFill>
              </a:rPr>
              <a:t> </a:t>
            </a:r>
            <a:r>
              <a:rPr lang="en-US" sz="1800" dirty="0" err="1">
                <a:solidFill>
                  <a:schemeClr val="bg1"/>
                </a:solidFill>
              </a:rPr>
              <a:t>trong</a:t>
            </a:r>
            <a:r>
              <a:rPr lang="en-US" sz="1800" dirty="0">
                <a:solidFill>
                  <a:schemeClr val="bg1"/>
                </a:solidFill>
              </a:rPr>
              <a:t> index file) </a:t>
            </a:r>
            <a:r>
              <a:rPr lang="en-US" sz="1800" dirty="0" err="1">
                <a:solidFill>
                  <a:schemeClr val="bg1"/>
                </a:solidFill>
              </a:rPr>
              <a:t>để</a:t>
            </a:r>
            <a:r>
              <a:rPr lang="en-US" sz="1800" dirty="0">
                <a:solidFill>
                  <a:schemeClr val="bg1"/>
                </a:solidFill>
              </a:rPr>
              <a:t> </a:t>
            </a:r>
            <a:r>
              <a:rPr lang="en-US" sz="1800" dirty="0" err="1">
                <a:solidFill>
                  <a:schemeClr val="bg1"/>
                </a:solidFill>
              </a:rPr>
              <a:t>đi</a:t>
            </a:r>
            <a:r>
              <a:rPr lang="en-US" sz="1800" dirty="0">
                <a:solidFill>
                  <a:schemeClr val="bg1"/>
                </a:solidFill>
              </a:rPr>
              <a:t> </a:t>
            </a:r>
            <a:r>
              <a:rPr lang="en-US" sz="1800" dirty="0" err="1">
                <a:solidFill>
                  <a:schemeClr val="bg1"/>
                </a:solidFill>
              </a:rPr>
              <a:t>đến</a:t>
            </a:r>
            <a:r>
              <a:rPr lang="en-US" sz="1800" dirty="0">
                <a:solidFill>
                  <a:schemeClr val="bg1"/>
                </a:solidFill>
              </a:rPr>
              <a:t> </a:t>
            </a:r>
            <a:r>
              <a:rPr lang="en-US" sz="1800" dirty="0" err="1">
                <a:solidFill>
                  <a:schemeClr val="bg1"/>
                </a:solidFill>
              </a:rPr>
              <a:t>vị</a:t>
            </a:r>
            <a:r>
              <a:rPr lang="en-US" sz="1800" dirty="0">
                <a:solidFill>
                  <a:schemeClr val="bg1"/>
                </a:solidFill>
              </a:rPr>
              <a:t> </a:t>
            </a:r>
            <a:r>
              <a:rPr lang="en-US" sz="1800" dirty="0" err="1">
                <a:solidFill>
                  <a:schemeClr val="bg1"/>
                </a:solidFill>
              </a:rPr>
              <a:t>trí</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đầu</a:t>
            </a:r>
            <a:r>
              <a:rPr lang="en-US" sz="1800" dirty="0">
                <a:solidFill>
                  <a:schemeClr val="bg1"/>
                </a:solidFill>
              </a:rPr>
              <a:t> </a:t>
            </a:r>
            <a:r>
              <a:rPr lang="en-US" sz="1800" dirty="0" err="1">
                <a:solidFill>
                  <a:schemeClr val="bg1"/>
                </a:solidFill>
              </a:rPr>
              <a:t>tiên</a:t>
            </a:r>
            <a:r>
              <a:rPr lang="en-US" sz="1800" dirty="0">
                <a:solidFill>
                  <a:schemeClr val="bg1"/>
                </a:solidFill>
              </a:rPr>
              <a:t> </a:t>
            </a:r>
            <a:r>
              <a:rPr lang="en-US" sz="1800" dirty="0" err="1">
                <a:solidFill>
                  <a:schemeClr val="bg1"/>
                </a:solidFill>
              </a:rPr>
              <a:t>phù</a:t>
            </a:r>
            <a:r>
              <a:rPr lang="en-US" sz="1800" dirty="0">
                <a:solidFill>
                  <a:schemeClr val="bg1"/>
                </a:solidFill>
              </a:rPr>
              <a:t> </a:t>
            </a:r>
            <a:r>
              <a:rPr lang="en-US" sz="1800" dirty="0" err="1">
                <a:solidFill>
                  <a:schemeClr val="bg1"/>
                </a:solidFill>
              </a:rPr>
              <a:t>hợp</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số</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kiểm</a:t>
            </a:r>
            <a:r>
              <a:rPr lang="en-US" sz="1800" dirty="0">
                <a:solidFill>
                  <a:schemeClr val="bg1"/>
                </a:solidFill>
              </a:rPr>
              <a:t> </a:t>
            </a:r>
            <a:r>
              <a:rPr lang="en-US" sz="1800" dirty="0" err="1">
                <a:solidFill>
                  <a:schemeClr val="bg1"/>
                </a:solidFill>
              </a:rPr>
              <a:t>tra</a:t>
            </a:r>
            <a:r>
              <a:rPr lang="en-US" sz="1800" dirty="0">
                <a:solidFill>
                  <a:schemeClr val="bg1"/>
                </a:solidFill>
              </a:rPr>
              <a:t> </a:t>
            </a:r>
            <a:r>
              <a:rPr lang="en-US" sz="1800" dirty="0" err="1">
                <a:solidFill>
                  <a:schemeClr val="bg1"/>
                </a:solidFill>
              </a:rPr>
              <a:t>lại</a:t>
            </a:r>
            <a:r>
              <a:rPr lang="en-US" sz="1800" dirty="0">
                <a:solidFill>
                  <a:schemeClr val="bg1"/>
                </a:solidFill>
              </a:rPr>
              <a:t> </a:t>
            </a:r>
            <a:r>
              <a:rPr lang="en-US" sz="1800" dirty="0" err="1">
                <a:solidFill>
                  <a:schemeClr val="bg1"/>
                </a:solidFill>
              </a:rPr>
              <a:t>nội</a:t>
            </a:r>
            <a:r>
              <a:rPr lang="en-US" sz="1800" dirty="0">
                <a:solidFill>
                  <a:schemeClr val="bg1"/>
                </a:solidFill>
              </a:rPr>
              <a:t> dung </a:t>
            </a:r>
            <a:r>
              <a:rPr lang="en-US" sz="1800" dirty="0" err="1">
                <a:solidFill>
                  <a:schemeClr val="bg1"/>
                </a:solidFill>
              </a:rPr>
              <a:t>và</a:t>
            </a:r>
            <a:r>
              <a:rPr lang="en-US" sz="1800" dirty="0">
                <a:solidFill>
                  <a:schemeClr val="bg1"/>
                </a:solidFill>
              </a:rPr>
              <a:t> </a:t>
            </a:r>
            <a:r>
              <a:rPr lang="en-US" sz="1800" dirty="0" err="1">
                <a:solidFill>
                  <a:schemeClr val="bg1"/>
                </a:solidFill>
              </a:rPr>
              <a:t>mã</a:t>
            </a:r>
            <a:r>
              <a:rPr lang="en-US" sz="1800" dirty="0">
                <a:solidFill>
                  <a:schemeClr val="bg1"/>
                </a:solidFill>
              </a:rPr>
              <a:t> </a:t>
            </a:r>
            <a:r>
              <a:rPr lang="en-US" sz="1800" dirty="0" err="1">
                <a:solidFill>
                  <a:schemeClr val="bg1"/>
                </a:solidFill>
              </a:rPr>
              <a:t>giao</a:t>
            </a:r>
            <a:r>
              <a:rPr lang="en-US" sz="1800" dirty="0">
                <a:solidFill>
                  <a:schemeClr val="bg1"/>
                </a:solidFill>
              </a:rPr>
              <a:t> </a:t>
            </a:r>
            <a:r>
              <a:rPr lang="en-US" sz="1800" dirty="0" err="1">
                <a:solidFill>
                  <a:schemeClr val="bg1"/>
                </a:solidFill>
              </a:rPr>
              <a:t>dịch</a:t>
            </a:r>
            <a:endParaRPr lang="en-US" sz="1800" dirty="0">
              <a:solidFill>
                <a:schemeClr val="bg1"/>
              </a:solidFill>
            </a:endParaRPr>
          </a:p>
          <a:p>
            <a:pPr algn="just">
              <a:lnSpc>
                <a:spcPct val="150000"/>
              </a:lnSpc>
            </a:pPr>
            <a:r>
              <a:rPr lang="en-US" sz="1800" dirty="0">
                <a:solidFill>
                  <a:schemeClr val="bg1"/>
                </a:solidFill>
              </a:rPr>
              <a:t>+ </a:t>
            </a:r>
            <a:r>
              <a:rPr lang="en-US" sz="1800" dirty="0" err="1">
                <a:solidFill>
                  <a:schemeClr val="bg1"/>
                </a:solidFill>
              </a:rPr>
              <a:t>Nếu</a:t>
            </a:r>
            <a:r>
              <a:rPr lang="en-US" sz="1800" dirty="0">
                <a:solidFill>
                  <a:schemeClr val="bg1"/>
                </a:solidFill>
              </a:rPr>
              <a:t> </a:t>
            </a:r>
            <a:r>
              <a:rPr lang="en-US" sz="1800" dirty="0" err="1">
                <a:solidFill>
                  <a:schemeClr val="bg1"/>
                </a:solidFill>
              </a:rPr>
              <a:t>không</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số</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đọc</a:t>
            </a:r>
            <a:r>
              <a:rPr lang="en-US" sz="1800" dirty="0">
                <a:solidFill>
                  <a:schemeClr val="bg1"/>
                </a:solidFill>
              </a:rPr>
              <a:t> </a:t>
            </a:r>
            <a:r>
              <a:rPr lang="en-US" sz="1800" dirty="0" err="1">
                <a:solidFill>
                  <a:schemeClr val="bg1"/>
                </a:solidFill>
              </a:rPr>
              <a:t>từ</a:t>
            </a:r>
            <a:r>
              <a:rPr lang="en-US" sz="1800" dirty="0">
                <a:solidFill>
                  <a:schemeClr val="bg1"/>
                </a:solidFill>
              </a:rPr>
              <a:t> </a:t>
            </a:r>
            <a:r>
              <a:rPr lang="en-US" sz="1800" dirty="0" err="1">
                <a:solidFill>
                  <a:schemeClr val="bg1"/>
                </a:solidFill>
              </a:rPr>
              <a:t>đầu</a:t>
            </a:r>
            <a:r>
              <a:rPr lang="en-US" sz="1800" dirty="0">
                <a:solidFill>
                  <a:schemeClr val="bg1"/>
                </a:solidFill>
              </a:rPr>
              <a:t> file </a:t>
            </a:r>
            <a:r>
              <a:rPr lang="en-US" sz="1800" dirty="0" err="1">
                <a:solidFill>
                  <a:schemeClr val="bg1"/>
                </a:solidFill>
              </a:rPr>
              <a:t>và</a:t>
            </a:r>
            <a:r>
              <a:rPr lang="en-US" sz="1800" dirty="0">
                <a:solidFill>
                  <a:schemeClr val="bg1"/>
                </a:solidFill>
              </a:rPr>
              <a:t> </a:t>
            </a:r>
            <a:r>
              <a:rPr lang="en-US" sz="1800" dirty="0" err="1">
                <a:solidFill>
                  <a:schemeClr val="bg1"/>
                </a:solidFill>
              </a:rPr>
              <a:t>tìm</a:t>
            </a:r>
            <a:r>
              <a:rPr lang="en-US" sz="1800" dirty="0">
                <a:solidFill>
                  <a:schemeClr val="bg1"/>
                </a:solidFill>
              </a:rPr>
              <a:t> </a:t>
            </a:r>
            <a:r>
              <a:rPr lang="en-US" sz="1800" dirty="0" err="1">
                <a:solidFill>
                  <a:schemeClr val="bg1"/>
                </a:solidFill>
              </a:rPr>
              <a:t>kiếm</a:t>
            </a:r>
            <a:r>
              <a:rPr lang="en-US" sz="1800" dirty="0">
                <a:solidFill>
                  <a:schemeClr val="bg1"/>
                </a:solidFill>
              </a:rPr>
              <a:t> </a:t>
            </a:r>
            <a:r>
              <a:rPr lang="en-US" sz="1800" dirty="0" err="1">
                <a:solidFill>
                  <a:schemeClr val="bg1"/>
                </a:solidFill>
              </a:rPr>
              <a:t>như</a:t>
            </a:r>
            <a:r>
              <a:rPr lang="en-US" sz="1800" dirty="0">
                <a:solidFill>
                  <a:schemeClr val="bg1"/>
                </a:solidFill>
              </a:rPr>
              <a:t> </a:t>
            </a:r>
            <a:r>
              <a:rPr lang="en-US" sz="1800" dirty="0" err="1">
                <a:solidFill>
                  <a:schemeClr val="bg1"/>
                </a:solidFill>
              </a:rPr>
              <a:t>thông</a:t>
            </a:r>
            <a:r>
              <a:rPr lang="en-US" sz="1800" dirty="0">
                <a:solidFill>
                  <a:schemeClr val="bg1"/>
                </a:solidFill>
              </a:rPr>
              <a:t> </a:t>
            </a:r>
            <a:r>
              <a:rPr lang="en-US" sz="1800" dirty="0" err="1">
                <a:solidFill>
                  <a:schemeClr val="bg1"/>
                </a:solidFill>
              </a:rPr>
              <a:t>thường</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kết</a:t>
            </a:r>
            <a:r>
              <a:rPr lang="en-US" sz="1800" dirty="0">
                <a:solidFill>
                  <a:schemeClr val="bg1"/>
                </a:solidFill>
              </a:rPr>
              <a:t> </a:t>
            </a:r>
            <a:r>
              <a:rPr lang="en-US" sz="1800" dirty="0" err="1">
                <a:solidFill>
                  <a:schemeClr val="bg1"/>
                </a:solidFill>
              </a:rPr>
              <a:t>hợp</a:t>
            </a:r>
            <a:r>
              <a:rPr lang="en-US" sz="1800" dirty="0">
                <a:solidFill>
                  <a:schemeClr val="bg1"/>
                </a:solidFill>
              </a:rPr>
              <a:t> Inverted Index </a:t>
            </a:r>
            <a:r>
              <a:rPr lang="en-US" sz="1800" dirty="0" err="1">
                <a:solidFill>
                  <a:schemeClr val="bg1"/>
                </a:solidFill>
              </a:rPr>
              <a:t>để</a:t>
            </a:r>
            <a:r>
              <a:rPr lang="en-US" sz="1800" dirty="0">
                <a:solidFill>
                  <a:schemeClr val="bg1"/>
                </a:solidFill>
              </a:rPr>
              <a:t> </a:t>
            </a:r>
            <a:r>
              <a:rPr lang="en-US" sz="1800" dirty="0" err="1">
                <a:solidFill>
                  <a:schemeClr val="bg1"/>
                </a:solidFill>
              </a:rPr>
              <a:t>thực</a:t>
            </a:r>
            <a:r>
              <a:rPr lang="en-US" sz="1800" dirty="0">
                <a:solidFill>
                  <a:schemeClr val="bg1"/>
                </a:solidFill>
              </a:rPr>
              <a:t> </a:t>
            </a:r>
            <a:r>
              <a:rPr lang="en-US" sz="1800" dirty="0" err="1">
                <a:solidFill>
                  <a:schemeClr val="bg1"/>
                </a:solidFill>
              </a:rPr>
              <a:t>hiện</a:t>
            </a:r>
            <a:r>
              <a:rPr lang="en-US" sz="1800" dirty="0">
                <a:solidFill>
                  <a:schemeClr val="bg1"/>
                </a:solidFill>
              </a:rPr>
              <a:t> full-text search)</a:t>
            </a:r>
          </a:p>
          <a:p>
            <a:pPr algn="just">
              <a:lnSpc>
                <a:spcPct val="150000"/>
              </a:lnSpc>
            </a:pPr>
            <a:r>
              <a:rPr lang="en-US" sz="1800" dirty="0" err="1">
                <a:solidFill>
                  <a:schemeClr val="bg1"/>
                </a:solidFill>
              </a:rPr>
              <a:t>Phân</a:t>
            </a:r>
            <a:r>
              <a:rPr lang="en-US" sz="1800" dirty="0">
                <a:solidFill>
                  <a:schemeClr val="bg1"/>
                </a:solidFill>
              </a:rPr>
              <a:t> </a:t>
            </a:r>
            <a:r>
              <a:rPr lang="en-US" sz="1800" dirty="0" err="1">
                <a:solidFill>
                  <a:schemeClr val="bg1"/>
                </a:solidFill>
              </a:rPr>
              <a:t>trang</a:t>
            </a:r>
            <a:r>
              <a:rPr lang="en-US" sz="1800" dirty="0">
                <a:solidFill>
                  <a:schemeClr val="bg1"/>
                </a:solidFill>
              </a:rPr>
              <a:t>: </a:t>
            </a: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con </a:t>
            </a:r>
            <a:r>
              <a:rPr lang="en-US" sz="1800" dirty="0" err="1">
                <a:solidFill>
                  <a:schemeClr val="bg1"/>
                </a:solidFill>
              </a:rPr>
              <a:t>trỏ</a:t>
            </a:r>
            <a:r>
              <a:rPr lang="en-US" sz="1800" dirty="0">
                <a:solidFill>
                  <a:schemeClr val="bg1"/>
                </a:solidFill>
              </a:rPr>
              <a:t> </a:t>
            </a:r>
            <a:r>
              <a:rPr lang="en-US" sz="1800" dirty="0" err="1">
                <a:solidFill>
                  <a:schemeClr val="bg1"/>
                </a:solidFill>
              </a:rPr>
              <a:t>trong</a:t>
            </a:r>
            <a:r>
              <a:rPr lang="en-US" sz="1800" dirty="0">
                <a:solidFill>
                  <a:schemeClr val="bg1"/>
                </a:solidFill>
              </a:rPr>
              <a:t> </a:t>
            </a:r>
            <a:r>
              <a:rPr lang="en-US" sz="1800" dirty="0" err="1">
                <a:solidFill>
                  <a:schemeClr val="bg1"/>
                </a:solidFill>
              </a:rPr>
              <a:t>phân</a:t>
            </a:r>
            <a:r>
              <a:rPr lang="en-US" sz="1800" dirty="0">
                <a:solidFill>
                  <a:schemeClr val="bg1"/>
                </a:solidFill>
              </a:rPr>
              <a:t> </a:t>
            </a:r>
            <a:r>
              <a:rPr lang="en-US" sz="1800" dirty="0" err="1">
                <a:solidFill>
                  <a:schemeClr val="bg1"/>
                </a:solidFill>
              </a:rPr>
              <a:t>trang</a:t>
            </a:r>
            <a:r>
              <a:rPr lang="en-US" sz="1800" dirty="0">
                <a:solidFill>
                  <a:schemeClr val="bg1"/>
                </a:solidFill>
              </a:rPr>
              <a:t>, </a:t>
            </a:r>
            <a:r>
              <a:rPr lang="en-US" sz="1800" dirty="0" err="1">
                <a:solidFill>
                  <a:schemeClr val="bg1"/>
                </a:solidFill>
              </a:rPr>
              <a:t>nhằm</a:t>
            </a:r>
            <a:r>
              <a:rPr lang="en-US" sz="1800" dirty="0">
                <a:solidFill>
                  <a:schemeClr val="bg1"/>
                </a:solidFill>
              </a:rPr>
              <a:t> </a:t>
            </a:r>
            <a:r>
              <a:rPr lang="en-US" sz="1800" dirty="0" err="1">
                <a:solidFill>
                  <a:schemeClr val="bg1"/>
                </a:solidFill>
              </a:rPr>
              <a:t>giảm</a:t>
            </a:r>
            <a:r>
              <a:rPr lang="en-US" sz="1800" dirty="0">
                <a:solidFill>
                  <a:schemeClr val="bg1"/>
                </a:solidFill>
              </a:rPr>
              <a:t> </a:t>
            </a:r>
            <a:r>
              <a:rPr lang="en-US" sz="1800" dirty="0" err="1">
                <a:solidFill>
                  <a:schemeClr val="bg1"/>
                </a:solidFill>
              </a:rPr>
              <a:t>thời</a:t>
            </a:r>
            <a:r>
              <a:rPr lang="en-US" sz="1800" dirty="0">
                <a:solidFill>
                  <a:schemeClr val="bg1"/>
                </a:solidFill>
              </a:rPr>
              <a:t> </a:t>
            </a:r>
            <a:r>
              <a:rPr lang="en-US" sz="1800" dirty="0" err="1">
                <a:solidFill>
                  <a:schemeClr val="bg1"/>
                </a:solidFill>
              </a:rPr>
              <a:t>gian</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đọc</a:t>
            </a:r>
            <a:r>
              <a:rPr lang="en-US" sz="1800" dirty="0">
                <a:solidFill>
                  <a:schemeClr val="bg1"/>
                </a:solidFill>
              </a:rPr>
              <a:t> </a:t>
            </a:r>
            <a:r>
              <a:rPr lang="en-US" sz="1800" dirty="0" err="1">
                <a:solidFill>
                  <a:schemeClr val="bg1"/>
                </a:solidFill>
              </a:rPr>
              <a:t>lại</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cũ</a:t>
            </a:r>
            <a:r>
              <a:rPr lang="en-US" sz="1800" dirty="0">
                <a:solidFill>
                  <a:schemeClr val="bg1"/>
                </a:solidFill>
              </a:rPr>
              <a:t> </a:t>
            </a:r>
            <a:r>
              <a:rPr lang="en-US" sz="1800" dirty="0" err="1">
                <a:solidFill>
                  <a:schemeClr val="bg1"/>
                </a:solidFill>
              </a:rPr>
              <a:t>từ</a:t>
            </a:r>
            <a:r>
              <a:rPr lang="en-US" sz="1800" dirty="0">
                <a:solidFill>
                  <a:schemeClr val="bg1"/>
                </a:solidFill>
              </a:rPr>
              <a:t> file (</a:t>
            </a:r>
            <a:r>
              <a:rPr lang="en-US" sz="1800" dirty="0" err="1">
                <a:solidFill>
                  <a:schemeClr val="bg1"/>
                </a:solidFill>
              </a:rPr>
              <a:t>nếu</a:t>
            </a:r>
            <a:r>
              <a:rPr lang="en-US" sz="1800" dirty="0">
                <a:solidFill>
                  <a:schemeClr val="bg1"/>
                </a:solidFill>
              </a:rPr>
              <a:t> </a:t>
            </a:r>
            <a:r>
              <a:rPr lang="en-US" sz="1800" dirty="0" err="1">
                <a:solidFill>
                  <a:schemeClr val="bg1"/>
                </a:solidFill>
              </a:rPr>
              <a:t>dùng</a:t>
            </a:r>
            <a:r>
              <a:rPr lang="en-US" sz="1800" dirty="0">
                <a:solidFill>
                  <a:schemeClr val="bg1"/>
                </a:solidFill>
              </a:rPr>
              <a:t> limit &amp; skip)</a:t>
            </a:r>
          </a:p>
          <a:p>
            <a:pPr algn="just">
              <a:lnSpc>
                <a:spcPct val="150000"/>
              </a:lnSpc>
            </a:pPr>
            <a:endParaRPr lang="en-US" sz="1800" dirty="0">
              <a:solidFill>
                <a:schemeClr val="bg1"/>
              </a:solidFill>
            </a:endParaRPr>
          </a:p>
        </p:txBody>
      </p:sp>
    </p:spTree>
    <p:extLst>
      <p:ext uri="{BB962C8B-B14F-4D97-AF65-F5344CB8AC3E}">
        <p14:creationId xmlns:p14="http://schemas.microsoft.com/office/powerpoint/2010/main" val="168405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79"/>
        <p:cNvGrpSpPr/>
        <p:nvPr/>
      </p:nvGrpSpPr>
      <p:grpSpPr>
        <a:xfrm>
          <a:off x="0" y="0"/>
          <a:ext cx="0" cy="0"/>
          <a:chOff x="0" y="0"/>
          <a:chExt cx="0" cy="0"/>
        </a:xfrm>
      </p:grpSpPr>
      <p:sp>
        <p:nvSpPr>
          <p:cNvPr id="780" name="Google Shape;780;p34"/>
          <p:cNvSpPr txBox="1">
            <a:spLocks noGrp="1"/>
          </p:cNvSpPr>
          <p:nvPr>
            <p:ph type="subTitle" idx="1"/>
          </p:nvPr>
        </p:nvSpPr>
        <p:spPr>
          <a:xfrm>
            <a:off x="1410663" y="1767324"/>
            <a:ext cx="2317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ĐIỂM MẠNH</a:t>
            </a:r>
            <a:endParaRPr dirty="0"/>
          </a:p>
        </p:txBody>
      </p:sp>
      <p:sp>
        <p:nvSpPr>
          <p:cNvPr id="781" name="Google Shape;781;p34"/>
          <p:cNvSpPr txBox="1">
            <a:spLocks noGrp="1"/>
          </p:cNvSpPr>
          <p:nvPr>
            <p:ph type="title"/>
          </p:nvPr>
        </p:nvSpPr>
        <p:spPr>
          <a:xfrm>
            <a:off x="3727888" y="414311"/>
            <a:ext cx="14745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ĐÁNH GIÁ </a:t>
            </a:r>
            <a:endParaRPr dirty="0"/>
          </a:p>
        </p:txBody>
      </p:sp>
      <p:sp>
        <p:nvSpPr>
          <p:cNvPr id="782" name="Google Shape;782;p34"/>
          <p:cNvSpPr txBox="1">
            <a:spLocks noGrp="1"/>
          </p:cNvSpPr>
          <p:nvPr>
            <p:ph type="subTitle" idx="2"/>
          </p:nvPr>
        </p:nvSpPr>
        <p:spPr>
          <a:xfrm>
            <a:off x="1207008" y="2204429"/>
            <a:ext cx="2520855" cy="62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dirty="0"/>
              <a:t>Tìm kiếm hoạt động hiệu quả khi có tìm kiếm theo số tiền</a:t>
            </a:r>
            <a:endParaRPr sz="1600" dirty="0"/>
          </a:p>
        </p:txBody>
      </p:sp>
      <p:sp>
        <p:nvSpPr>
          <p:cNvPr id="786" name="Google Shape;786;p34"/>
          <p:cNvSpPr txBox="1">
            <a:spLocks noGrp="1"/>
          </p:cNvSpPr>
          <p:nvPr>
            <p:ph type="subTitle" idx="6"/>
          </p:nvPr>
        </p:nvSpPr>
        <p:spPr>
          <a:xfrm>
            <a:off x="5416012" y="1799502"/>
            <a:ext cx="3215924"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Thời gian phản hồi lâu hơn khi không có tìm kiếm kèm theo</a:t>
            </a:r>
            <a:endParaRPr sz="1600" dirty="0"/>
          </a:p>
        </p:txBody>
      </p:sp>
      <p:sp>
        <p:nvSpPr>
          <p:cNvPr id="789" name="Google Shape;789;p34"/>
          <p:cNvSpPr txBox="1">
            <a:spLocks noGrp="1"/>
          </p:cNvSpPr>
          <p:nvPr>
            <p:ph type="subTitle" idx="9"/>
          </p:nvPr>
        </p:nvSpPr>
        <p:spPr>
          <a:xfrm>
            <a:off x="5415713" y="1394625"/>
            <a:ext cx="2317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ĐIỂM YẾU</a:t>
            </a:r>
            <a:endParaRPr dirty="0"/>
          </a:p>
        </p:txBody>
      </p:sp>
      <p:sp>
        <p:nvSpPr>
          <p:cNvPr id="790" name="Google Shape;790;p34"/>
          <p:cNvSpPr txBox="1">
            <a:spLocks noGrp="1"/>
          </p:cNvSpPr>
          <p:nvPr>
            <p:ph type="subTitle" idx="13"/>
          </p:nvPr>
        </p:nvSpPr>
        <p:spPr>
          <a:xfrm>
            <a:off x="5416124" y="2826251"/>
            <a:ext cx="3025012"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Đối với các từ khóa tìm kiếm mà số lượng giao dịch trong file nhỏ hơn số lượng phần tử của mỗi trang (page size), thời gian tìm kiếm lớn, vì cần đọc hết file</a:t>
            </a:r>
            <a:endParaRPr sz="1600" dirty="0"/>
          </a:p>
        </p:txBody>
      </p:sp>
      <p:grpSp>
        <p:nvGrpSpPr>
          <p:cNvPr id="793" name="Google Shape;793;p34"/>
          <p:cNvGrpSpPr/>
          <p:nvPr/>
        </p:nvGrpSpPr>
        <p:grpSpPr>
          <a:xfrm>
            <a:off x="4524300" y="1394625"/>
            <a:ext cx="95400" cy="3116250"/>
            <a:chOff x="4524300" y="1013625"/>
            <a:chExt cx="95400" cy="3116250"/>
          </a:xfrm>
        </p:grpSpPr>
        <p:sp>
          <p:nvSpPr>
            <p:cNvPr id="794" name="Google Shape;794;p3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a:extLst>
            <a:ext uri="{FF2B5EF4-FFF2-40B4-BE49-F238E27FC236}">
              <a16:creationId xmlns:a16="http://schemas.microsoft.com/office/drawing/2014/main" id="{B2D63956-2E5B-BCC1-39CA-96D4D17AA3F9}"/>
            </a:ext>
          </a:extLst>
        </p:cNvPr>
        <p:cNvGrpSpPr/>
        <p:nvPr/>
      </p:nvGrpSpPr>
      <p:grpSpPr>
        <a:xfrm>
          <a:off x="0" y="0"/>
          <a:ext cx="0" cy="0"/>
          <a:chOff x="0" y="0"/>
          <a:chExt cx="0" cy="0"/>
        </a:xfrm>
      </p:grpSpPr>
      <p:sp>
        <p:nvSpPr>
          <p:cNvPr id="703" name="Google Shape;703;p31">
            <a:extLst>
              <a:ext uri="{FF2B5EF4-FFF2-40B4-BE49-F238E27FC236}">
                <a16:creationId xmlns:a16="http://schemas.microsoft.com/office/drawing/2014/main" id="{2189EBDD-6024-8098-252A-4B3F39BF7D5D}"/>
              </a:ext>
            </a:extLst>
          </p:cNvPr>
          <p:cNvSpPr txBox="1">
            <a:spLocks noGrp="1"/>
          </p:cNvSpPr>
          <p:nvPr>
            <p:ph type="body" idx="1"/>
          </p:nvPr>
        </p:nvSpPr>
        <p:spPr>
          <a:xfrm>
            <a:off x="1199749" y="1319188"/>
            <a:ext cx="3568412" cy="648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HTML, CSS, JAVASCRIPT</a:t>
            </a:r>
            <a:endParaRPr sz="2000" dirty="0"/>
          </a:p>
        </p:txBody>
      </p:sp>
      <p:grpSp>
        <p:nvGrpSpPr>
          <p:cNvPr id="713" name="Google Shape;713;p31">
            <a:extLst>
              <a:ext uri="{FF2B5EF4-FFF2-40B4-BE49-F238E27FC236}">
                <a16:creationId xmlns:a16="http://schemas.microsoft.com/office/drawing/2014/main" id="{B4E6A1E4-A4B0-3AF5-681F-567B455F89F1}"/>
              </a:ext>
            </a:extLst>
          </p:cNvPr>
          <p:cNvGrpSpPr/>
          <p:nvPr/>
        </p:nvGrpSpPr>
        <p:grpSpPr>
          <a:xfrm>
            <a:off x="0" y="4569046"/>
            <a:ext cx="1022509" cy="572747"/>
            <a:chOff x="-77" y="3784091"/>
            <a:chExt cx="2423582" cy="1357541"/>
          </a:xfrm>
        </p:grpSpPr>
        <p:sp>
          <p:nvSpPr>
            <p:cNvPr id="714" name="Google Shape;714;p31">
              <a:extLst>
                <a:ext uri="{FF2B5EF4-FFF2-40B4-BE49-F238E27FC236}">
                  <a16:creationId xmlns:a16="http://schemas.microsoft.com/office/drawing/2014/main" id="{8F3E7FF4-A893-4092-8B83-CB52D225C9DA}"/>
                </a:ext>
              </a:extLst>
            </p:cNvPr>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a:extLst>
                <a:ext uri="{FF2B5EF4-FFF2-40B4-BE49-F238E27FC236}">
                  <a16:creationId xmlns:a16="http://schemas.microsoft.com/office/drawing/2014/main" id="{3B48F300-319B-83F5-890E-FA5060406D9F}"/>
                </a:ext>
              </a:extLst>
            </p:cNvPr>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a:extLst>
                <a:ext uri="{FF2B5EF4-FFF2-40B4-BE49-F238E27FC236}">
                  <a16:creationId xmlns:a16="http://schemas.microsoft.com/office/drawing/2014/main" id="{57887B41-7423-3F9D-9FDD-72F9AAB7B3DB}"/>
                </a:ext>
              </a:extLst>
            </p:cNvPr>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a:extLst>
                <a:ext uri="{FF2B5EF4-FFF2-40B4-BE49-F238E27FC236}">
                  <a16:creationId xmlns:a16="http://schemas.microsoft.com/office/drawing/2014/main" id="{6EA1AD32-F4BC-89DA-4CB5-93430274AEAE}"/>
                </a:ext>
              </a:extLst>
            </p:cNvPr>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a:extLst>
                <a:ext uri="{FF2B5EF4-FFF2-40B4-BE49-F238E27FC236}">
                  <a16:creationId xmlns:a16="http://schemas.microsoft.com/office/drawing/2014/main" id="{6DF4EB71-9F04-A6B1-1C0D-80EFC8281FDA}"/>
                </a:ext>
              </a:extLst>
            </p:cNvPr>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DBA23146-B600-1155-CC07-677D1CD85950}"/>
              </a:ext>
            </a:extLst>
          </p:cNvPr>
          <p:cNvSpPr>
            <a:spLocks noGrp="1"/>
          </p:cNvSpPr>
          <p:nvPr>
            <p:ph type="title"/>
          </p:nvPr>
        </p:nvSpPr>
        <p:spPr>
          <a:xfrm>
            <a:off x="1199749" y="614214"/>
            <a:ext cx="3082636" cy="673801"/>
          </a:xfrm>
        </p:spPr>
        <p:txBody>
          <a:bodyPr/>
          <a:lstStyle/>
          <a:p>
            <a:r>
              <a:rPr lang="en-US" dirty="0">
                <a:solidFill>
                  <a:schemeClr val="accent4">
                    <a:lumMod val="60000"/>
                    <a:lumOff val="40000"/>
                  </a:schemeClr>
                </a:solidFill>
              </a:rPr>
              <a:t>FRONT - END</a:t>
            </a:r>
          </a:p>
        </p:txBody>
      </p:sp>
      <p:grpSp>
        <p:nvGrpSpPr>
          <p:cNvPr id="23" name="Group 22">
            <a:extLst>
              <a:ext uri="{FF2B5EF4-FFF2-40B4-BE49-F238E27FC236}">
                <a16:creationId xmlns:a16="http://schemas.microsoft.com/office/drawing/2014/main" id="{EAB025C2-835F-E85C-8984-A484F830C43A}"/>
              </a:ext>
            </a:extLst>
          </p:cNvPr>
          <p:cNvGrpSpPr/>
          <p:nvPr/>
        </p:nvGrpSpPr>
        <p:grpSpPr>
          <a:xfrm>
            <a:off x="5266979" y="800631"/>
            <a:ext cx="2624530" cy="3287056"/>
            <a:chOff x="5580781" y="1065497"/>
            <a:chExt cx="2624530" cy="3287056"/>
          </a:xfrm>
        </p:grpSpPr>
        <p:grpSp>
          <p:nvGrpSpPr>
            <p:cNvPr id="22" name="Group 21">
              <a:extLst>
                <a:ext uri="{FF2B5EF4-FFF2-40B4-BE49-F238E27FC236}">
                  <a16:creationId xmlns:a16="http://schemas.microsoft.com/office/drawing/2014/main" id="{F7D3C300-DA39-2DF7-1724-A17692CAF720}"/>
                </a:ext>
              </a:extLst>
            </p:cNvPr>
            <p:cNvGrpSpPr/>
            <p:nvPr/>
          </p:nvGrpSpPr>
          <p:grpSpPr>
            <a:xfrm>
              <a:off x="5580781" y="1065497"/>
              <a:ext cx="2624530" cy="3287056"/>
              <a:chOff x="5425354" y="1229436"/>
              <a:chExt cx="2624530" cy="3287056"/>
            </a:xfrm>
          </p:grpSpPr>
          <p:sp>
            <p:nvSpPr>
              <p:cNvPr id="8" name="Google Shape;479;p27">
                <a:extLst>
                  <a:ext uri="{FF2B5EF4-FFF2-40B4-BE49-F238E27FC236}">
                    <a16:creationId xmlns:a16="http://schemas.microsoft.com/office/drawing/2014/main" id="{D4787FD5-435A-CC73-1086-DA1752170BF9}"/>
                  </a:ext>
                </a:extLst>
              </p:cNvPr>
              <p:cNvSpPr/>
              <p:nvPr/>
            </p:nvSpPr>
            <p:spPr>
              <a:xfrm>
                <a:off x="5433459" y="2897512"/>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5;p27">
                <a:extLst>
                  <a:ext uri="{FF2B5EF4-FFF2-40B4-BE49-F238E27FC236}">
                    <a16:creationId xmlns:a16="http://schemas.microsoft.com/office/drawing/2014/main" id="{8A0FCE19-F2A3-1F78-289C-66F264DC48A4}"/>
                  </a:ext>
                </a:extLst>
              </p:cNvPr>
              <p:cNvSpPr/>
              <p:nvPr/>
            </p:nvSpPr>
            <p:spPr>
              <a:xfrm>
                <a:off x="6397555" y="4025528"/>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 11">
                <a:extLst>
                  <a:ext uri="{FF2B5EF4-FFF2-40B4-BE49-F238E27FC236}">
                    <a16:creationId xmlns:a16="http://schemas.microsoft.com/office/drawing/2014/main" id="{F53623CB-0710-4EFA-7BAD-C71D028C23D5}"/>
                  </a:ext>
                </a:extLst>
              </p:cNvPr>
              <p:cNvGrpSpPr/>
              <p:nvPr/>
            </p:nvGrpSpPr>
            <p:grpSpPr>
              <a:xfrm>
                <a:off x="5425354" y="1229436"/>
                <a:ext cx="2624530" cy="2702942"/>
                <a:chOff x="5411921" y="1220279"/>
                <a:chExt cx="2624530" cy="2702942"/>
              </a:xfrm>
            </p:grpSpPr>
            <p:grpSp>
              <p:nvGrpSpPr>
                <p:cNvPr id="11" name="Group 10">
                  <a:extLst>
                    <a:ext uri="{FF2B5EF4-FFF2-40B4-BE49-F238E27FC236}">
                      <a16:creationId xmlns:a16="http://schemas.microsoft.com/office/drawing/2014/main" id="{3FE386FB-10C5-DEC8-F2FC-9EDDB4E469F0}"/>
                    </a:ext>
                  </a:extLst>
                </p:cNvPr>
                <p:cNvGrpSpPr/>
                <p:nvPr/>
              </p:nvGrpSpPr>
              <p:grpSpPr>
                <a:xfrm>
                  <a:off x="5411921" y="1220279"/>
                  <a:ext cx="2624530" cy="1703569"/>
                  <a:chOff x="5218256" y="1070507"/>
                  <a:chExt cx="2624530" cy="1703569"/>
                </a:xfrm>
              </p:grpSpPr>
              <p:sp>
                <p:nvSpPr>
                  <p:cNvPr id="5" name="Google Shape;560;p27">
                    <a:extLst>
                      <a:ext uri="{FF2B5EF4-FFF2-40B4-BE49-F238E27FC236}">
                        <a16:creationId xmlns:a16="http://schemas.microsoft.com/office/drawing/2014/main" id="{01672200-5F1C-B5B8-9AE1-731DA6D65655}"/>
                      </a:ext>
                    </a:extLst>
                  </p:cNvPr>
                  <p:cNvSpPr/>
                  <p:nvPr/>
                </p:nvSpPr>
                <p:spPr>
                  <a:xfrm>
                    <a:off x="5218256" y="1070507"/>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61;p27">
                    <a:extLst>
                      <a:ext uri="{FF2B5EF4-FFF2-40B4-BE49-F238E27FC236}">
                        <a16:creationId xmlns:a16="http://schemas.microsoft.com/office/drawing/2014/main" id="{5B0BFE22-2EB7-F8C7-C8C1-19A128855DD9}"/>
                      </a:ext>
                    </a:extLst>
                  </p:cNvPr>
                  <p:cNvSpPr/>
                  <p:nvPr/>
                </p:nvSpPr>
                <p:spPr>
                  <a:xfrm>
                    <a:off x="5218256" y="1070507"/>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62;p27">
                    <a:extLst>
                      <a:ext uri="{FF2B5EF4-FFF2-40B4-BE49-F238E27FC236}">
                        <a16:creationId xmlns:a16="http://schemas.microsoft.com/office/drawing/2014/main" id="{DD1D8DF8-2F9C-E395-89C9-EFC2A3772928}"/>
                      </a:ext>
                    </a:extLst>
                  </p:cNvPr>
                  <p:cNvSpPr/>
                  <p:nvPr/>
                </p:nvSpPr>
                <p:spPr>
                  <a:xfrm>
                    <a:off x="5321554" y="1417394"/>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516;p27">
                  <a:extLst>
                    <a:ext uri="{FF2B5EF4-FFF2-40B4-BE49-F238E27FC236}">
                      <a16:creationId xmlns:a16="http://schemas.microsoft.com/office/drawing/2014/main" id="{B3EBFBC8-FD3A-2F33-A912-2720E5C9BA73}"/>
                    </a:ext>
                  </a:extLst>
                </p:cNvPr>
                <p:cNvSpPr/>
                <p:nvPr/>
              </p:nvSpPr>
              <p:spPr>
                <a:xfrm>
                  <a:off x="5721475" y="3101040"/>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704;p31">
              <a:extLst>
                <a:ext uri="{FF2B5EF4-FFF2-40B4-BE49-F238E27FC236}">
                  <a16:creationId xmlns:a16="http://schemas.microsoft.com/office/drawing/2014/main" id="{1F02C5AD-8919-0D6C-5322-34AA4A071B03}"/>
                </a:ext>
              </a:extLst>
            </p:cNvPr>
            <p:cNvGrpSpPr/>
            <p:nvPr/>
          </p:nvGrpSpPr>
          <p:grpSpPr>
            <a:xfrm>
              <a:off x="6209800" y="1465175"/>
              <a:ext cx="1336251" cy="1133475"/>
              <a:chOff x="-3137650" y="2787000"/>
              <a:chExt cx="291450" cy="257575"/>
            </a:xfrm>
          </p:grpSpPr>
          <p:sp>
            <p:nvSpPr>
              <p:cNvPr id="14" name="Google Shape;705;p31">
                <a:extLst>
                  <a:ext uri="{FF2B5EF4-FFF2-40B4-BE49-F238E27FC236}">
                    <a16:creationId xmlns:a16="http://schemas.microsoft.com/office/drawing/2014/main" id="{0A9E93C9-6390-C8B4-6585-C6CA47FB86E6}"/>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706;p31">
                <a:extLst>
                  <a:ext uri="{FF2B5EF4-FFF2-40B4-BE49-F238E27FC236}">
                    <a16:creationId xmlns:a16="http://schemas.microsoft.com/office/drawing/2014/main" id="{7AADB6CE-FA5F-8F72-F638-EC7FD869EF4C}"/>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7;p31">
                <a:extLst>
                  <a:ext uri="{FF2B5EF4-FFF2-40B4-BE49-F238E27FC236}">
                    <a16:creationId xmlns:a16="http://schemas.microsoft.com/office/drawing/2014/main" id="{9AFC8DB5-6591-0CFE-A36E-5A99F79E91D6}"/>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8;p31">
                <a:extLst>
                  <a:ext uri="{FF2B5EF4-FFF2-40B4-BE49-F238E27FC236}">
                    <a16:creationId xmlns:a16="http://schemas.microsoft.com/office/drawing/2014/main" id="{75F4EB55-2023-EE56-6FE9-5852C6A3A29C}"/>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9;p31">
                <a:extLst>
                  <a:ext uri="{FF2B5EF4-FFF2-40B4-BE49-F238E27FC236}">
                    <a16:creationId xmlns:a16="http://schemas.microsoft.com/office/drawing/2014/main" id="{7B5C2302-5097-88C2-A62B-A5DC9EE6DB69}"/>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0;p31">
                <a:extLst>
                  <a:ext uri="{FF2B5EF4-FFF2-40B4-BE49-F238E27FC236}">
                    <a16:creationId xmlns:a16="http://schemas.microsoft.com/office/drawing/2014/main" id="{8199A1F1-888B-C625-8AA1-CC584E53F6E5}"/>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1;p31">
                <a:extLst>
                  <a:ext uri="{FF2B5EF4-FFF2-40B4-BE49-F238E27FC236}">
                    <a16:creationId xmlns:a16="http://schemas.microsoft.com/office/drawing/2014/main" id="{E4008C73-6A9A-2F7D-CBEE-5520161E2CA1}"/>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2;p31">
                <a:extLst>
                  <a:ext uri="{FF2B5EF4-FFF2-40B4-BE49-F238E27FC236}">
                    <a16:creationId xmlns:a16="http://schemas.microsoft.com/office/drawing/2014/main" id="{A56E4B8E-A545-F67E-E50B-668DE1A6EA16}"/>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Title 2">
            <a:extLst>
              <a:ext uri="{FF2B5EF4-FFF2-40B4-BE49-F238E27FC236}">
                <a16:creationId xmlns:a16="http://schemas.microsoft.com/office/drawing/2014/main" id="{F29D14FB-7BE4-A0BB-EF0B-1B783EAFE2E4}"/>
              </a:ext>
            </a:extLst>
          </p:cNvPr>
          <p:cNvSpPr txBox="1">
            <a:spLocks/>
          </p:cNvSpPr>
          <p:nvPr/>
        </p:nvSpPr>
        <p:spPr>
          <a:xfrm>
            <a:off x="1167252" y="2852827"/>
            <a:ext cx="3082636" cy="6738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dirty="0">
                <a:solidFill>
                  <a:schemeClr val="accent4">
                    <a:lumMod val="60000"/>
                    <a:lumOff val="40000"/>
                  </a:schemeClr>
                </a:solidFill>
              </a:rPr>
              <a:t>BACK - END</a:t>
            </a:r>
          </a:p>
        </p:txBody>
      </p:sp>
      <p:sp>
        <p:nvSpPr>
          <p:cNvPr id="25" name="Google Shape;703;p31">
            <a:extLst>
              <a:ext uri="{FF2B5EF4-FFF2-40B4-BE49-F238E27FC236}">
                <a16:creationId xmlns:a16="http://schemas.microsoft.com/office/drawing/2014/main" id="{6A0CB887-4106-261C-FEFE-17BE022B27EC}"/>
              </a:ext>
            </a:extLst>
          </p:cNvPr>
          <p:cNvSpPr txBox="1">
            <a:spLocks/>
          </p:cNvSpPr>
          <p:nvPr/>
        </p:nvSpPr>
        <p:spPr>
          <a:xfrm>
            <a:off x="1174873" y="3526628"/>
            <a:ext cx="3568412" cy="648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2000" dirty="0"/>
              <a:t>PYTHON</a:t>
            </a:r>
          </a:p>
        </p:txBody>
      </p:sp>
      <p:sp>
        <p:nvSpPr>
          <p:cNvPr id="26" name="AutoShape 4" descr="Python Logo - Python Programming Language Logo - CleanPNG / KissPNG">
            <a:extLst>
              <a:ext uri="{FF2B5EF4-FFF2-40B4-BE49-F238E27FC236}">
                <a16:creationId xmlns:a16="http://schemas.microsoft.com/office/drawing/2014/main" id="{ED910CD8-01B2-3321-1CC7-66E00E26905A}"/>
              </a:ext>
            </a:extLst>
          </p:cNvPr>
          <p:cNvSpPr>
            <a:spLocks noChangeAspect="1" noChangeArrowheads="1"/>
          </p:cNvSpPr>
          <p:nvPr/>
        </p:nvSpPr>
        <p:spPr bwMode="auto">
          <a:xfrm>
            <a:off x="1698567" y="-301683"/>
            <a:ext cx="3025833" cy="30258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a:extLst>
              <a:ext uri="{FF2B5EF4-FFF2-40B4-BE49-F238E27FC236}">
                <a16:creationId xmlns:a16="http://schemas.microsoft.com/office/drawing/2014/main" id="{FC2199C8-2758-6283-9142-A4FB777AABA2}"/>
              </a:ext>
            </a:extLst>
          </p:cNvPr>
          <p:cNvPicPr>
            <a:picLocks noChangeAspect="1"/>
          </p:cNvPicPr>
          <p:nvPr/>
        </p:nvPicPr>
        <p:blipFill>
          <a:blip r:embed="rId3"/>
          <a:stretch>
            <a:fillRect/>
          </a:stretch>
        </p:blipFill>
        <p:spPr>
          <a:xfrm>
            <a:off x="3332168" y="3092808"/>
            <a:ext cx="776279" cy="776279"/>
          </a:xfrm>
          <a:prstGeom prst="rect">
            <a:avLst/>
          </a:prstGeom>
        </p:spPr>
      </p:pic>
      <p:pic>
        <p:nvPicPr>
          <p:cNvPr id="31" name="Picture 30">
            <a:extLst>
              <a:ext uri="{FF2B5EF4-FFF2-40B4-BE49-F238E27FC236}">
                <a16:creationId xmlns:a16="http://schemas.microsoft.com/office/drawing/2014/main" id="{A5D83E14-FE95-F9FA-9CEC-68FB4EB30412}"/>
              </a:ext>
            </a:extLst>
          </p:cNvPr>
          <p:cNvPicPr>
            <a:picLocks noChangeAspect="1"/>
          </p:cNvPicPr>
          <p:nvPr/>
        </p:nvPicPr>
        <p:blipFill>
          <a:blip r:embed="rId4"/>
          <a:stretch>
            <a:fillRect/>
          </a:stretch>
        </p:blipFill>
        <p:spPr>
          <a:xfrm>
            <a:off x="3180216" y="1989529"/>
            <a:ext cx="734621" cy="734621"/>
          </a:xfrm>
          <a:prstGeom prst="rect">
            <a:avLst/>
          </a:prstGeom>
        </p:spPr>
      </p:pic>
      <p:pic>
        <p:nvPicPr>
          <p:cNvPr id="33" name="Picture 32">
            <a:extLst>
              <a:ext uri="{FF2B5EF4-FFF2-40B4-BE49-F238E27FC236}">
                <a16:creationId xmlns:a16="http://schemas.microsoft.com/office/drawing/2014/main" id="{B1959A0E-AED7-8A44-A6D7-E7434BC1C53F}"/>
              </a:ext>
            </a:extLst>
          </p:cNvPr>
          <p:cNvPicPr>
            <a:picLocks noChangeAspect="1"/>
          </p:cNvPicPr>
          <p:nvPr/>
        </p:nvPicPr>
        <p:blipFill>
          <a:blip r:embed="rId5"/>
          <a:stretch>
            <a:fillRect/>
          </a:stretch>
        </p:blipFill>
        <p:spPr>
          <a:xfrm>
            <a:off x="1986786" y="1900424"/>
            <a:ext cx="1021959" cy="782021"/>
          </a:xfrm>
          <a:prstGeom prst="rect">
            <a:avLst/>
          </a:prstGeom>
        </p:spPr>
      </p:pic>
      <p:pic>
        <p:nvPicPr>
          <p:cNvPr id="35" name="Picture 34">
            <a:extLst>
              <a:ext uri="{FF2B5EF4-FFF2-40B4-BE49-F238E27FC236}">
                <a16:creationId xmlns:a16="http://schemas.microsoft.com/office/drawing/2014/main" id="{94C9FAA1-5B48-1742-C7F7-6E639FCD720A}"/>
              </a:ext>
            </a:extLst>
          </p:cNvPr>
          <p:cNvPicPr>
            <a:picLocks noChangeAspect="1"/>
          </p:cNvPicPr>
          <p:nvPr/>
        </p:nvPicPr>
        <p:blipFill>
          <a:blip r:embed="rId6"/>
          <a:stretch>
            <a:fillRect/>
          </a:stretch>
        </p:blipFill>
        <p:spPr>
          <a:xfrm>
            <a:off x="1229086" y="1850891"/>
            <a:ext cx="753648" cy="855809"/>
          </a:xfrm>
          <a:prstGeom prst="rect">
            <a:avLst/>
          </a:prstGeom>
        </p:spPr>
      </p:pic>
    </p:spTree>
    <p:extLst>
      <p:ext uri="{BB962C8B-B14F-4D97-AF65-F5344CB8AC3E}">
        <p14:creationId xmlns:p14="http://schemas.microsoft.com/office/powerpoint/2010/main" val="541477489"/>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2065</Words>
  <Application>Microsoft Office PowerPoint</Application>
  <PresentationFormat>On-screen Show (16:9)</PresentationFormat>
  <Paragraphs>318</Paragraphs>
  <Slides>44</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Livvic</vt:lpstr>
      <vt:lpstr>Arial</vt:lpstr>
      <vt:lpstr>Proxima Nova Semibold</vt:lpstr>
      <vt:lpstr>Oswald</vt:lpstr>
      <vt:lpstr>Roboto</vt:lpstr>
      <vt:lpstr>Proxima Nova</vt:lpstr>
      <vt:lpstr>Raleway</vt:lpstr>
      <vt:lpstr>Roboto Condensed Light</vt:lpstr>
      <vt:lpstr>Software Development Bussines Plan by Slidesgo</vt:lpstr>
      <vt:lpstr>Slidesgo Final Pages</vt:lpstr>
      <vt:lpstr>TRA CỨU DỮ LIỆU SAO KÊ</vt:lpstr>
      <vt:lpstr>DANH SÁCH THÀNH VIÊN THỰC HIỆN ĐỀ TÀI</vt:lpstr>
      <vt:lpstr>PHÂN TÍCH ĐỀ TÀI</vt:lpstr>
      <vt:lpstr>PowerPoint Presentation</vt:lpstr>
      <vt:lpstr>PowerPoint Presentation</vt:lpstr>
      <vt:lpstr>Ý TƯỞNG THUẬT TOÁN</vt:lpstr>
      <vt:lpstr>Ý TƯỞNG THUẬT TOÁN</vt:lpstr>
      <vt:lpstr>ĐÁNH GIÁ </vt:lpstr>
      <vt:lpstr>FRONT - END</vt:lpstr>
      <vt:lpstr>PowerPoint Presentation</vt:lpstr>
      <vt:lpstr>XÂY DỰNG GIAO DIỆN</vt:lpstr>
      <vt:lpstr>XÂY DỰNG GIAO DIỆN</vt:lpstr>
      <vt:lpstr>PowerPoint Presentation</vt:lpstr>
      <vt:lpstr>PowerPoint Presentation</vt:lpstr>
      <vt:lpstr>THANKS</vt:lpstr>
      <vt:lpstr>SOLUTION</vt:lpstr>
      <vt:lpstr>COMPETITORS</vt:lpstr>
      <vt:lpstr>THEM VS US</vt:lpstr>
      <vt:lpstr>1,200,000</vt:lpstr>
      <vt:lpstr>THE SLIDE TITLE GOES HERE</vt:lpstr>
      <vt:lpstr>AWESOME WORDS</vt:lpstr>
      <vt:lpstr>TARGET</vt:lpstr>
      <vt:lpstr>MARKET SIZE</vt:lpstr>
      <vt:lpstr>MARKET SHARE</vt:lpstr>
      <vt:lpstr>COMPETITION ANALYSIS</vt:lpstr>
      <vt:lpstr>OUR SERVICES</vt:lpstr>
      <vt:lpstr>BREAK-EVEN ANALYSIS</vt:lpstr>
      <vt:lpstr>OUR PLANS</vt:lpstr>
      <vt:lpstr>SALES AND DISTRIBUTION</vt:lpstr>
      <vt:lpstr>ADVERTISING AND PROMOTION</vt:lpstr>
      <vt:lpstr>04</vt:lpstr>
      <vt:lpstr>OUR TEAM</vt:lpstr>
      <vt:lpstr>ORGANIZATIONAL CHART</vt:lpstr>
      <vt:lpstr>OUR PARTNERS</vt:lpstr>
      <vt:lpstr>05</vt:lpstr>
      <vt:lpstr>OUR PROCESS</vt:lpstr>
      <vt:lpstr>06</vt:lpstr>
      <vt:lpstr>PREDICTED GROWTH</vt:lpstr>
      <vt:lpstr>BALANCE SHEET</vt:lpstr>
      <vt:lpstr>ALTERNATIVE RESOURCES</vt:lpstr>
      <vt:lpstr>RESOURCES</vt:lpstr>
      <vt:lpstr>Instructions for use (free users)</vt:lpstr>
      <vt:lpstr>Instructions for use (premium users)</vt:lpstr>
      <vt:lpstr>Fonts &amp; colors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Lý Thanh Tiến</cp:lastModifiedBy>
  <cp:revision>6</cp:revision>
  <dcterms:modified xsi:type="dcterms:W3CDTF">2024-12-07T03:02:24Z</dcterms:modified>
</cp:coreProperties>
</file>